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0.51448040885860302</c:v>
                </c:pt>
                <c:pt idx="1">
                  <c:v>0.48040885860306642</c:v>
                </c:pt>
                <c:pt idx="2">
                  <c:v>0</c:v>
                </c:pt>
                <c:pt idx="3">
                  <c:v>5.1107325383304937E-3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Sheet1!$G$2:$G$7</c:f>
              <c:numCache>
                <c:formatCode>0.0;;</c:formatCode>
                <c:ptCount val="6"/>
                <c:pt idx="0">
                  <c:v>6.837908102195783</c:v>
                </c:pt>
                <c:pt idx="1">
                  <c:v>6.7162002870612234</c:v>
                </c:pt>
                <c:pt idx="2">
                  <c:v>0</c:v>
                </c:pt>
                <c:pt idx="3">
                  <c:v>0</c:v>
                </c:pt>
                <c:pt idx="4">
                  <c:v>0</c:v>
                </c:pt>
                <c:pt idx="5">
                  <c:v>6.9920882872367702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3.162091897804217</c:v>
                </c:pt>
                <c:pt idx="1">
                  <c:v>3.2837997129387766</c:v>
                </c:pt>
                <c:pt idx="2">
                  <c:v>0</c:v>
                </c:pt>
                <c:pt idx="3">
                  <c:v>0</c:v>
                </c:pt>
                <c:pt idx="4">
                  <c:v>0</c:v>
                </c:pt>
                <c:pt idx="5">
                  <c:v>3.0079117127632298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Sheet1!$G$2:$G$7</c:f>
              <c:numCache>
                <c:formatCode>0.0;;</c:formatCode>
                <c:ptCount val="6"/>
                <c:pt idx="0">
                  <c:v>8.2044565292837337</c:v>
                </c:pt>
                <c:pt idx="1">
                  <c:v>8.1320705213330537</c:v>
                </c:pt>
                <c:pt idx="2">
                  <c:v>0</c:v>
                </c:pt>
                <c:pt idx="3">
                  <c:v>0</c:v>
                </c:pt>
                <c:pt idx="4">
                  <c:v>0</c:v>
                </c:pt>
                <c:pt idx="5">
                  <c:v>8.3100320842616231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1.7955434707162663</c:v>
                </c:pt>
                <c:pt idx="1">
                  <c:v>1.8679294786669463</c:v>
                </c:pt>
                <c:pt idx="2">
                  <c:v>0</c:v>
                </c:pt>
                <c:pt idx="3">
                  <c:v>0</c:v>
                </c:pt>
                <c:pt idx="4">
                  <c:v>0</c:v>
                </c:pt>
                <c:pt idx="5">
                  <c:v>1.6899679157383769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Sheet1!$G$2:$G$7</c:f>
              <c:numCache>
                <c:formatCode>0.0;;</c:formatCode>
                <c:ptCount val="6"/>
                <c:pt idx="0">
                  <c:v>9.177889184633095</c:v>
                </c:pt>
                <c:pt idx="1">
                  <c:v>9.1268875515012695</c:v>
                </c:pt>
                <c:pt idx="2">
                  <c:v>0</c:v>
                </c:pt>
                <c:pt idx="3">
                  <c:v>0</c:v>
                </c:pt>
                <c:pt idx="4">
                  <c:v>0</c:v>
                </c:pt>
                <c:pt idx="5">
                  <c:v>9.2078617177643469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0.822110815366905</c:v>
                </c:pt>
                <c:pt idx="1">
                  <c:v>0.87311244849873049</c:v>
                </c:pt>
                <c:pt idx="2">
                  <c:v>0</c:v>
                </c:pt>
                <c:pt idx="3">
                  <c:v>0</c:v>
                </c:pt>
                <c:pt idx="4">
                  <c:v>0</c:v>
                </c:pt>
                <c:pt idx="5">
                  <c:v>0.79213828223565308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Sheet1!$G$2:$G$7</c:f>
              <c:numCache>
                <c:formatCode>0.0;;</c:formatCode>
                <c:ptCount val="6"/>
                <c:pt idx="0">
                  <c:v>3.9764416878791442</c:v>
                </c:pt>
                <c:pt idx="1">
                  <c:v>4.1651274609202256</c:v>
                </c:pt>
                <c:pt idx="2">
                  <c:v>0</c:v>
                </c:pt>
                <c:pt idx="3">
                  <c:v>0</c:v>
                </c:pt>
                <c:pt idx="4">
                  <c:v>0</c:v>
                </c:pt>
                <c:pt idx="5">
                  <c:v>3.9431467313834219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6.0235583121208558</c:v>
                </c:pt>
                <c:pt idx="1">
                  <c:v>5.8348725390797744</c:v>
                </c:pt>
                <c:pt idx="2">
                  <c:v>0</c:v>
                </c:pt>
                <c:pt idx="3">
                  <c:v>0</c:v>
                </c:pt>
                <c:pt idx="4">
                  <c:v>0</c:v>
                </c:pt>
                <c:pt idx="5">
                  <c:v>6.0568532686165781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(121)</c:v>
                </c:pt>
                <c:pt idx="1">
                  <c:v>Burton Hospital (34)</c:v>
                </c:pt>
                <c:pt idx="2">
                  <c:v>Sir Robert Peel Community Hospital (-)</c:v>
                </c:pt>
                <c:pt idx="3">
                  <c:v>Samuel Johnson Community Hospital (-)</c:v>
                </c:pt>
                <c:pt idx="4">
                  <c:v>Florence Nightingale Community Hospital (-)</c:v>
                </c:pt>
                <c:pt idx="5">
                  <c:v>Royal Derby Hospital (85)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(121)</c:v>
                </c:pt>
                <c:pt idx="1">
                  <c:v>Burton Hospital (34)</c:v>
                </c:pt>
                <c:pt idx="2">
                  <c:v>Sir Robert Peel Community Hospital (-)</c:v>
                </c:pt>
                <c:pt idx="3">
                  <c:v>Samuel Johnson Community Hospital (-)</c:v>
                </c:pt>
                <c:pt idx="4">
                  <c:v>Florence Nightingale Community Hospital (-)</c:v>
                </c:pt>
                <c:pt idx="5">
                  <c:v>Royal Derby Hospital (85)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(121)</c:v>
                </c:pt>
                <c:pt idx="1">
                  <c:v>Burton Hospital (34)</c:v>
                </c:pt>
                <c:pt idx="2">
                  <c:v>Sir Robert Peel Community Hospital (-)</c:v>
                </c:pt>
                <c:pt idx="3">
                  <c:v>Samuel Johnson Community Hospital (-)</c:v>
                </c:pt>
                <c:pt idx="4">
                  <c:v>Florence Nightingale Community Hospital (-)</c:v>
                </c:pt>
                <c:pt idx="5">
                  <c:v>Royal Derby Hospital (85)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(121)</c:v>
                </c:pt>
                <c:pt idx="1">
                  <c:v>Burton Hospital (34)</c:v>
                </c:pt>
                <c:pt idx="2">
                  <c:v>Sir Robert Peel Community Hospital (-)</c:v>
                </c:pt>
                <c:pt idx="3">
                  <c:v>Samuel Johnson Community Hospital (-)</c:v>
                </c:pt>
                <c:pt idx="4">
                  <c:v>Florence Nightingale Community Hospital (-)</c:v>
                </c:pt>
                <c:pt idx="5">
                  <c:v>Royal Derby Hospital (85)</c:v>
                </c:pt>
              </c:strCache>
            </c:strRef>
          </c:cat>
          <c:val>
            <c:numRef>
              <c:f>Sheet1!$G$2:$G$7</c:f>
              <c:numCache>
                <c:formatCode>0.0;;</c:formatCode>
                <c:ptCount val="6"/>
                <c:pt idx="0">
                  <c:v>7.1758926899229154</c:v>
                </c:pt>
                <c:pt idx="1">
                  <c:v>7.4965644816766126</c:v>
                </c:pt>
                <c:pt idx="2">
                  <c:v>0</c:v>
                </c:pt>
                <c:pt idx="3">
                  <c:v>0</c:v>
                </c:pt>
                <c:pt idx="4">
                  <c:v>0</c:v>
                </c:pt>
                <c:pt idx="5">
                  <c:v>7.1611615543900591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(121)</c:v>
                </c:pt>
                <c:pt idx="1">
                  <c:v>Burton Hospital (34)</c:v>
                </c:pt>
                <c:pt idx="2">
                  <c:v>Sir Robert Peel Community Hospital (-)</c:v>
                </c:pt>
                <c:pt idx="3">
                  <c:v>Samuel Johnson Community Hospital (-)</c:v>
                </c:pt>
                <c:pt idx="4">
                  <c:v>Florence Nightingale Community Hospital (-)</c:v>
                </c:pt>
                <c:pt idx="5">
                  <c:v>Royal Derby Hospital (85)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(121)</c:v>
                </c:pt>
                <c:pt idx="1">
                  <c:v>Burton Hospital (34)</c:v>
                </c:pt>
                <c:pt idx="2">
                  <c:v>Sir Robert Peel Community Hospital (-)</c:v>
                </c:pt>
                <c:pt idx="3">
                  <c:v>Samuel Johnson Community Hospital (-)</c:v>
                </c:pt>
                <c:pt idx="4">
                  <c:v>Florence Nightingale Community Hospital (-)</c:v>
                </c:pt>
                <c:pt idx="5">
                  <c:v>Royal Derby Hospital (85)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(121)</c:v>
                </c:pt>
                <c:pt idx="1">
                  <c:v>Burton Hospital (34)</c:v>
                </c:pt>
                <c:pt idx="2">
                  <c:v>Sir Robert Peel Community Hospital (-)</c:v>
                </c:pt>
                <c:pt idx="3">
                  <c:v>Samuel Johnson Community Hospital (-)</c:v>
                </c:pt>
                <c:pt idx="4">
                  <c:v>Florence Nightingale Community Hospital (-)</c:v>
                </c:pt>
                <c:pt idx="5">
                  <c:v>Royal Derby Hospital (85)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2.8241073100770846</c:v>
                </c:pt>
                <c:pt idx="1">
                  <c:v>2.5034355183233874</c:v>
                </c:pt>
                <c:pt idx="2">
                  <c:v>0</c:v>
                </c:pt>
                <c:pt idx="3">
                  <c:v>0</c:v>
                </c:pt>
                <c:pt idx="4">
                  <c:v>0</c:v>
                </c:pt>
                <c:pt idx="5">
                  <c:v>2.8388384456099409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(576)</c:v>
                </c:pt>
                <c:pt idx="1">
                  <c:v>Burton Hospital (189)</c:v>
                </c:pt>
                <c:pt idx="2">
                  <c:v>Sir Robert Peel Community Hospital (-)</c:v>
                </c:pt>
                <c:pt idx="3">
                  <c:v>Samuel Johnson Community Hospital (-)</c:v>
                </c:pt>
                <c:pt idx="4">
                  <c:v>Florence Nightingale Community Hospital (-)</c:v>
                </c:pt>
                <c:pt idx="5">
                  <c:v>Royal Derby Hospital (378)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(576)</c:v>
                </c:pt>
                <c:pt idx="1">
                  <c:v>Burton Hospital (189)</c:v>
                </c:pt>
                <c:pt idx="2">
                  <c:v>Sir Robert Peel Community Hospital (-)</c:v>
                </c:pt>
                <c:pt idx="3">
                  <c:v>Samuel Johnson Community Hospital (-)</c:v>
                </c:pt>
                <c:pt idx="4">
                  <c:v>Florence Nightingale Community Hospital (-)</c:v>
                </c:pt>
                <c:pt idx="5">
                  <c:v>Royal Derby Hospital (378)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(576)</c:v>
                </c:pt>
                <c:pt idx="1">
                  <c:v>Burton Hospital (189)</c:v>
                </c:pt>
                <c:pt idx="2">
                  <c:v>Sir Robert Peel Community Hospital (-)</c:v>
                </c:pt>
                <c:pt idx="3">
                  <c:v>Samuel Johnson Community Hospital (-)</c:v>
                </c:pt>
                <c:pt idx="4">
                  <c:v>Florence Nightingale Community Hospital (-)</c:v>
                </c:pt>
                <c:pt idx="5">
                  <c:v>Royal Derby Hospital (378)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(576)</c:v>
                </c:pt>
                <c:pt idx="1">
                  <c:v>Burton Hospital (189)</c:v>
                </c:pt>
                <c:pt idx="2">
                  <c:v>Sir Robert Peel Community Hospital (-)</c:v>
                </c:pt>
                <c:pt idx="3">
                  <c:v>Samuel Johnson Community Hospital (-)</c:v>
                </c:pt>
                <c:pt idx="4">
                  <c:v>Florence Nightingale Community Hospital (-)</c:v>
                </c:pt>
                <c:pt idx="5">
                  <c:v>Royal Derby Hospital (378)</c:v>
                </c:pt>
              </c:strCache>
            </c:strRef>
          </c:cat>
          <c:val>
            <c:numRef>
              <c:f>Sheet1!$G$2:$G$7</c:f>
              <c:numCache>
                <c:formatCode>0.0;;</c:formatCode>
                <c:ptCount val="6"/>
                <c:pt idx="0">
                  <c:v>9.0344181845957454</c:v>
                </c:pt>
                <c:pt idx="1">
                  <c:v>9.3179336909202988</c:v>
                </c:pt>
                <c:pt idx="2">
                  <c:v>0</c:v>
                </c:pt>
                <c:pt idx="3">
                  <c:v>0</c:v>
                </c:pt>
                <c:pt idx="4">
                  <c:v>0</c:v>
                </c:pt>
                <c:pt idx="5">
                  <c:v>8.9309967201771112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(576)</c:v>
                </c:pt>
                <c:pt idx="1">
                  <c:v>Burton Hospital (189)</c:v>
                </c:pt>
                <c:pt idx="2">
                  <c:v>Sir Robert Peel Community Hospital (-)</c:v>
                </c:pt>
                <c:pt idx="3">
                  <c:v>Samuel Johnson Community Hospital (-)</c:v>
                </c:pt>
                <c:pt idx="4">
                  <c:v>Florence Nightingale Community Hospital (-)</c:v>
                </c:pt>
                <c:pt idx="5">
                  <c:v>Royal Derby Hospital (378)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(576)</c:v>
                </c:pt>
                <c:pt idx="1">
                  <c:v>Burton Hospital (189)</c:v>
                </c:pt>
                <c:pt idx="2">
                  <c:v>Sir Robert Peel Community Hospital (-)</c:v>
                </c:pt>
                <c:pt idx="3">
                  <c:v>Samuel Johnson Community Hospital (-)</c:v>
                </c:pt>
                <c:pt idx="4">
                  <c:v>Florence Nightingale Community Hospital (-)</c:v>
                </c:pt>
                <c:pt idx="5">
                  <c:v>Royal Derby Hospital (378)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(576)</c:v>
                </c:pt>
                <c:pt idx="1">
                  <c:v>Burton Hospital (189)</c:v>
                </c:pt>
                <c:pt idx="2">
                  <c:v>Sir Robert Peel Community Hospital (-)</c:v>
                </c:pt>
                <c:pt idx="3">
                  <c:v>Samuel Johnson Community Hospital (-)</c:v>
                </c:pt>
                <c:pt idx="4">
                  <c:v>Florence Nightingale Community Hospital (-)</c:v>
                </c:pt>
                <c:pt idx="5">
                  <c:v>Royal Derby Hospital (378)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0.96558181540425458</c:v>
                </c:pt>
                <c:pt idx="1">
                  <c:v>0.68206630907970123</c:v>
                </c:pt>
                <c:pt idx="2">
                  <c:v>0</c:v>
                </c:pt>
                <c:pt idx="3">
                  <c:v>0</c:v>
                </c:pt>
                <c:pt idx="4">
                  <c:v>0</c:v>
                </c:pt>
                <c:pt idx="5">
                  <c:v>1.0690032798228888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Burton Hospital (131)</c:v>
                </c:pt>
                <c:pt idx="2">
                  <c:v>Sir Robert Peel Community Hospital (-)</c:v>
                </c:pt>
                <c:pt idx="3">
                  <c:v>Samuel Johnson Community Hospital (-)</c:v>
                </c:pt>
                <c:pt idx="4">
                  <c:v>Florence Nightingale Community Hospital (-)</c:v>
                </c:pt>
                <c:pt idx="5">
                  <c:v>Royal Derby Hospital (267)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Burton Hospital (131)</c:v>
                </c:pt>
                <c:pt idx="2">
                  <c:v>Sir Robert Peel Community Hospital (-)</c:v>
                </c:pt>
                <c:pt idx="3">
                  <c:v>Samuel Johnson Community Hospital (-)</c:v>
                </c:pt>
                <c:pt idx="4">
                  <c:v>Florence Nightingale Community Hospital (-)</c:v>
                </c:pt>
                <c:pt idx="5">
                  <c:v>Royal Derby Hospital (267)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Burton Hospital (131)</c:v>
                </c:pt>
                <c:pt idx="2">
                  <c:v>Sir Robert Peel Community Hospital (-)</c:v>
                </c:pt>
                <c:pt idx="3">
                  <c:v>Samuel Johnson Community Hospital (-)</c:v>
                </c:pt>
                <c:pt idx="4">
                  <c:v>Florence Nightingale Community Hospital (-)</c:v>
                </c:pt>
                <c:pt idx="5">
                  <c:v>Royal Derby Hospital (267)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Burton Hospital (131)</c:v>
                </c:pt>
                <c:pt idx="2">
                  <c:v>Sir Robert Peel Community Hospital (-)</c:v>
                </c:pt>
                <c:pt idx="3">
                  <c:v>Samuel Johnson Community Hospital (-)</c:v>
                </c:pt>
                <c:pt idx="4">
                  <c:v>Florence Nightingale Community Hospital (-)</c:v>
                </c:pt>
                <c:pt idx="5">
                  <c:v>Royal Derby Hospital (267)</c:v>
                </c:pt>
              </c:strCache>
            </c:strRef>
          </c:cat>
          <c:val>
            <c:numRef>
              <c:f>Sheet1!$G$2:$G$7</c:f>
              <c:numCache>
                <c:formatCode>0.0;;</c:formatCode>
                <c:ptCount val="6"/>
                <c:pt idx="0">
                  <c:v>0</c:v>
                </c:pt>
                <c:pt idx="1">
                  <c:v>8.7181881455967289</c:v>
                </c:pt>
                <c:pt idx="2">
                  <c:v>0</c:v>
                </c:pt>
                <c:pt idx="3">
                  <c:v>0</c:v>
                </c:pt>
                <c:pt idx="4">
                  <c:v>0</c:v>
                </c:pt>
                <c:pt idx="5">
                  <c:v>8.6412806634774082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Burton Hospital (131)</c:v>
                </c:pt>
                <c:pt idx="2">
                  <c:v>Sir Robert Peel Community Hospital (-)</c:v>
                </c:pt>
                <c:pt idx="3">
                  <c:v>Samuel Johnson Community Hospital (-)</c:v>
                </c:pt>
                <c:pt idx="4">
                  <c:v>Florence Nightingale Community Hospital (-)</c:v>
                </c:pt>
                <c:pt idx="5">
                  <c:v>Royal Derby Hospital (267)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Burton Hospital (131)</c:v>
                </c:pt>
                <c:pt idx="2">
                  <c:v>Sir Robert Peel Community Hospital (-)</c:v>
                </c:pt>
                <c:pt idx="3">
                  <c:v>Samuel Johnson Community Hospital (-)</c:v>
                </c:pt>
                <c:pt idx="4">
                  <c:v>Florence Nightingale Community Hospital (-)</c:v>
                </c:pt>
                <c:pt idx="5">
                  <c:v>Royal Derby Hospital (267)</c:v>
                </c:pt>
              </c:strCache>
            </c:strRef>
          </c:cat>
          <c:val>
            <c:numRef>
              <c:f>Sheet1!$I$2:$I$7</c:f>
              <c:numCache>
                <c:formatCode>0.0;;</c:formatCode>
                <c:ptCount val="6"/>
                <c:pt idx="0">
                  <c:v>8.7192478569346026</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Burton Hospital (131)</c:v>
                </c:pt>
                <c:pt idx="2">
                  <c:v>Sir Robert Peel Community Hospital (-)</c:v>
                </c:pt>
                <c:pt idx="3">
                  <c:v>Samuel Johnson Community Hospital (-)</c:v>
                </c:pt>
                <c:pt idx="4">
                  <c:v>Florence Nightingale Community Hospital (-)</c:v>
                </c:pt>
                <c:pt idx="5">
                  <c:v>Royal Derby Hospital (267)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1.2807521430653974</c:v>
                </c:pt>
                <c:pt idx="1">
                  <c:v>1.2818118544032711</c:v>
                </c:pt>
                <c:pt idx="2">
                  <c:v>0</c:v>
                </c:pt>
                <c:pt idx="3">
                  <c:v>0</c:v>
                </c:pt>
                <c:pt idx="4">
                  <c:v>0</c:v>
                </c:pt>
                <c:pt idx="5">
                  <c:v>1.3587193365225918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Burton Hospital (123)</c:v>
                </c:pt>
                <c:pt idx="2">
                  <c:v>Sir Robert Peel Community Hospital (-)</c:v>
                </c:pt>
                <c:pt idx="3">
                  <c:v>Samuel Johnson Community Hospital (-)</c:v>
                </c:pt>
                <c:pt idx="4">
                  <c:v>Florence Nightingale Community Hospital (-)</c:v>
                </c:pt>
                <c:pt idx="5">
                  <c:v>Royal Derby Hospital (216)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Burton Hospital (123)</c:v>
                </c:pt>
                <c:pt idx="2">
                  <c:v>Sir Robert Peel Community Hospital (-)</c:v>
                </c:pt>
                <c:pt idx="3">
                  <c:v>Samuel Johnson Community Hospital (-)</c:v>
                </c:pt>
                <c:pt idx="4">
                  <c:v>Florence Nightingale Community Hospital (-)</c:v>
                </c:pt>
                <c:pt idx="5">
                  <c:v>Royal Derby Hospital (216)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Burton Hospital (123)</c:v>
                </c:pt>
                <c:pt idx="2">
                  <c:v>Sir Robert Peel Community Hospital (-)</c:v>
                </c:pt>
                <c:pt idx="3">
                  <c:v>Samuel Johnson Community Hospital (-)</c:v>
                </c:pt>
                <c:pt idx="4">
                  <c:v>Florence Nightingale Community Hospital (-)</c:v>
                </c:pt>
                <c:pt idx="5">
                  <c:v>Royal Derby Hospital (216)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Burton Hospital (123)</c:v>
                </c:pt>
                <c:pt idx="2">
                  <c:v>Sir Robert Peel Community Hospital (-)</c:v>
                </c:pt>
                <c:pt idx="3">
                  <c:v>Samuel Johnson Community Hospital (-)</c:v>
                </c:pt>
                <c:pt idx="4">
                  <c:v>Florence Nightingale Community Hospital (-)</c:v>
                </c:pt>
                <c:pt idx="5">
                  <c:v>Royal Derby Hospital (216)</c:v>
                </c:pt>
              </c:strCache>
            </c:strRef>
          </c:cat>
          <c:val>
            <c:numRef>
              <c:f>Sheet1!$G$2:$G$7</c:f>
              <c:numCache>
                <c:formatCode>0.0;;</c:formatCode>
                <c:ptCount val="6"/>
                <c:pt idx="0">
                  <c:v>0</c:v>
                </c:pt>
                <c:pt idx="1">
                  <c:v>8.5839912121730606</c:v>
                </c:pt>
                <c:pt idx="2">
                  <c:v>0</c:v>
                </c:pt>
                <c:pt idx="3">
                  <c:v>0</c:v>
                </c:pt>
                <c:pt idx="4">
                  <c:v>0</c:v>
                </c:pt>
                <c:pt idx="5">
                  <c:v>8.4274497967385305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Burton Hospital (123)</c:v>
                </c:pt>
                <c:pt idx="2">
                  <c:v>Sir Robert Peel Community Hospital (-)</c:v>
                </c:pt>
                <c:pt idx="3">
                  <c:v>Samuel Johnson Community Hospital (-)</c:v>
                </c:pt>
                <c:pt idx="4">
                  <c:v>Florence Nightingale Community Hospital (-)</c:v>
                </c:pt>
                <c:pt idx="5">
                  <c:v>Royal Derby Hospital (216)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Burton Hospital (123)</c:v>
                </c:pt>
                <c:pt idx="2">
                  <c:v>Sir Robert Peel Community Hospital (-)</c:v>
                </c:pt>
                <c:pt idx="3">
                  <c:v>Samuel Johnson Community Hospital (-)</c:v>
                </c:pt>
                <c:pt idx="4">
                  <c:v>Florence Nightingale Community Hospital (-)</c:v>
                </c:pt>
                <c:pt idx="5">
                  <c:v>Royal Derby Hospital (216)</c:v>
                </c:pt>
              </c:strCache>
            </c:strRef>
          </c:cat>
          <c:val>
            <c:numRef>
              <c:f>Sheet1!$I$2:$I$7</c:f>
              <c:numCache>
                <c:formatCode>0.0;;</c:formatCode>
                <c:ptCount val="6"/>
                <c:pt idx="0">
                  <c:v>8.5038233714538638</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Burton Hospital (123)</c:v>
                </c:pt>
                <c:pt idx="2">
                  <c:v>Sir Robert Peel Community Hospital (-)</c:v>
                </c:pt>
                <c:pt idx="3">
                  <c:v>Samuel Johnson Community Hospital (-)</c:v>
                </c:pt>
                <c:pt idx="4">
                  <c:v>Florence Nightingale Community Hospital (-)</c:v>
                </c:pt>
                <c:pt idx="5">
                  <c:v>Royal Derby Hospital (216)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1.4961766285461362</c:v>
                </c:pt>
                <c:pt idx="1">
                  <c:v>1.4160087878269394</c:v>
                </c:pt>
                <c:pt idx="2">
                  <c:v>0</c:v>
                </c:pt>
                <c:pt idx="3">
                  <c:v>0</c:v>
                </c:pt>
                <c:pt idx="4">
                  <c:v>0</c:v>
                </c:pt>
                <c:pt idx="5">
                  <c:v>1.5725502032614695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(167)</c:v>
                </c:pt>
                <c:pt idx="1">
                  <c:v>Burton Hospital (52)</c:v>
                </c:pt>
                <c:pt idx="2">
                  <c:v>Sir Robert Peel Community Hospital (-)</c:v>
                </c:pt>
                <c:pt idx="3">
                  <c:v>Samuel Johnson Community Hospital (-)</c:v>
                </c:pt>
                <c:pt idx="4">
                  <c:v>Florence Nightingale Community Hospital (-)</c:v>
                </c:pt>
                <c:pt idx="5">
                  <c:v>Royal Derby Hospital (108)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(167)</c:v>
                </c:pt>
                <c:pt idx="1">
                  <c:v>Burton Hospital (52)</c:v>
                </c:pt>
                <c:pt idx="2">
                  <c:v>Sir Robert Peel Community Hospital (-)</c:v>
                </c:pt>
                <c:pt idx="3">
                  <c:v>Samuel Johnson Community Hospital (-)</c:v>
                </c:pt>
                <c:pt idx="4">
                  <c:v>Florence Nightingale Community Hospital (-)</c:v>
                </c:pt>
                <c:pt idx="5">
                  <c:v>Royal Derby Hospital (108)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(167)</c:v>
                </c:pt>
                <c:pt idx="1">
                  <c:v>Burton Hospital (52)</c:v>
                </c:pt>
                <c:pt idx="2">
                  <c:v>Sir Robert Peel Community Hospital (-)</c:v>
                </c:pt>
                <c:pt idx="3">
                  <c:v>Samuel Johnson Community Hospital (-)</c:v>
                </c:pt>
                <c:pt idx="4">
                  <c:v>Florence Nightingale Community Hospital (-)</c:v>
                </c:pt>
                <c:pt idx="5">
                  <c:v>Royal Derby Hospital (108)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(167)</c:v>
                </c:pt>
                <c:pt idx="1">
                  <c:v>Burton Hospital (52)</c:v>
                </c:pt>
                <c:pt idx="2">
                  <c:v>Sir Robert Peel Community Hospital (-)</c:v>
                </c:pt>
                <c:pt idx="3">
                  <c:v>Samuel Johnson Community Hospital (-)</c:v>
                </c:pt>
                <c:pt idx="4">
                  <c:v>Florence Nightingale Community Hospital (-)</c:v>
                </c:pt>
                <c:pt idx="5">
                  <c:v>Royal Derby Hospital (108)</c:v>
                </c:pt>
              </c:strCache>
            </c:strRef>
          </c:cat>
          <c:val>
            <c:numRef>
              <c:f>Sheet1!$G$2:$G$7</c:f>
              <c:numCache>
                <c:formatCode>0.0;;</c:formatCode>
                <c:ptCount val="6"/>
                <c:pt idx="0">
                  <c:v>8.4182348783089154</c:v>
                </c:pt>
                <c:pt idx="1">
                  <c:v>8.6138614479099651</c:v>
                </c:pt>
                <c:pt idx="2">
                  <c:v>0</c:v>
                </c:pt>
                <c:pt idx="3">
                  <c:v>0</c:v>
                </c:pt>
                <c:pt idx="4">
                  <c:v>0</c:v>
                </c:pt>
                <c:pt idx="5">
                  <c:v>8.1747756022061662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(167)</c:v>
                </c:pt>
                <c:pt idx="1">
                  <c:v>Burton Hospital (52)</c:v>
                </c:pt>
                <c:pt idx="2">
                  <c:v>Sir Robert Peel Community Hospital (-)</c:v>
                </c:pt>
                <c:pt idx="3">
                  <c:v>Samuel Johnson Community Hospital (-)</c:v>
                </c:pt>
                <c:pt idx="4">
                  <c:v>Florence Nightingale Community Hospital (-)</c:v>
                </c:pt>
                <c:pt idx="5">
                  <c:v>Royal Derby Hospital (108)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(167)</c:v>
                </c:pt>
                <c:pt idx="1">
                  <c:v>Burton Hospital (52)</c:v>
                </c:pt>
                <c:pt idx="2">
                  <c:v>Sir Robert Peel Community Hospital (-)</c:v>
                </c:pt>
                <c:pt idx="3">
                  <c:v>Samuel Johnson Community Hospital (-)</c:v>
                </c:pt>
                <c:pt idx="4">
                  <c:v>Florence Nightingale Community Hospital (-)</c:v>
                </c:pt>
                <c:pt idx="5">
                  <c:v>Royal Derby Hospital (108)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(167)</c:v>
                </c:pt>
                <c:pt idx="1">
                  <c:v>Burton Hospital (52)</c:v>
                </c:pt>
                <c:pt idx="2">
                  <c:v>Sir Robert Peel Community Hospital (-)</c:v>
                </c:pt>
                <c:pt idx="3">
                  <c:v>Samuel Johnson Community Hospital (-)</c:v>
                </c:pt>
                <c:pt idx="4">
                  <c:v>Florence Nightingale Community Hospital (-)</c:v>
                </c:pt>
                <c:pt idx="5">
                  <c:v>Royal Derby Hospital (108)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1.5817651216910846</c:v>
                </c:pt>
                <c:pt idx="1">
                  <c:v>1.3861385520900349</c:v>
                </c:pt>
                <c:pt idx="2">
                  <c:v>0</c:v>
                </c:pt>
                <c:pt idx="3">
                  <c:v>0</c:v>
                </c:pt>
                <c:pt idx="4">
                  <c:v>0</c:v>
                </c:pt>
                <c:pt idx="5">
                  <c:v>1.8252243977938338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Burton Hospital (78)</c:v>
                </c:pt>
                <c:pt idx="2">
                  <c:v>Sir Robert Peel Community Hospital (-)</c:v>
                </c:pt>
                <c:pt idx="3">
                  <c:v>Samuel Johnson Community Hospital (-)</c:v>
                </c:pt>
                <c:pt idx="4">
                  <c:v>Florence Nightingale Community Hospital (-)</c:v>
                </c:pt>
                <c:pt idx="5">
                  <c:v>Royal Derby Hospital (163)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Burton Hospital (78)</c:v>
                </c:pt>
                <c:pt idx="2">
                  <c:v>Sir Robert Peel Community Hospital (-)</c:v>
                </c:pt>
                <c:pt idx="3">
                  <c:v>Samuel Johnson Community Hospital (-)</c:v>
                </c:pt>
                <c:pt idx="4">
                  <c:v>Florence Nightingale Community Hospital (-)</c:v>
                </c:pt>
                <c:pt idx="5">
                  <c:v>Royal Derby Hospital (163)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Burton Hospital (78)</c:v>
                </c:pt>
                <c:pt idx="2">
                  <c:v>Sir Robert Peel Community Hospital (-)</c:v>
                </c:pt>
                <c:pt idx="3">
                  <c:v>Samuel Johnson Community Hospital (-)</c:v>
                </c:pt>
                <c:pt idx="4">
                  <c:v>Florence Nightingale Community Hospital (-)</c:v>
                </c:pt>
                <c:pt idx="5">
                  <c:v>Royal Derby Hospital (163)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Burton Hospital (78)</c:v>
                </c:pt>
                <c:pt idx="2">
                  <c:v>Sir Robert Peel Community Hospital (-)</c:v>
                </c:pt>
                <c:pt idx="3">
                  <c:v>Samuel Johnson Community Hospital (-)</c:v>
                </c:pt>
                <c:pt idx="4">
                  <c:v>Florence Nightingale Community Hospital (-)</c:v>
                </c:pt>
                <c:pt idx="5">
                  <c:v>Royal Derby Hospital (163)</c:v>
                </c:pt>
              </c:strCache>
            </c:strRef>
          </c:cat>
          <c:val>
            <c:numRef>
              <c:f>Sheet1!$G$2:$G$7</c:f>
              <c:numCache>
                <c:formatCode>0.0;;</c:formatCode>
                <c:ptCount val="6"/>
                <c:pt idx="0">
                  <c:v>6.8954310343588707</c:v>
                </c:pt>
                <c:pt idx="1">
                  <c:v>7.2305429429831376</c:v>
                </c:pt>
                <c:pt idx="2">
                  <c:v>0</c:v>
                </c:pt>
                <c:pt idx="3">
                  <c:v>0</c:v>
                </c:pt>
                <c:pt idx="4">
                  <c:v>0</c:v>
                </c:pt>
                <c:pt idx="5">
                  <c:v>6.702111202442901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Burton Hospital (78)</c:v>
                </c:pt>
                <c:pt idx="2">
                  <c:v>Sir Robert Peel Community Hospital (-)</c:v>
                </c:pt>
                <c:pt idx="3">
                  <c:v>Samuel Johnson Community Hospital (-)</c:v>
                </c:pt>
                <c:pt idx="4">
                  <c:v>Florence Nightingale Community Hospital (-)</c:v>
                </c:pt>
                <c:pt idx="5">
                  <c:v>Royal Derby Hospital (163)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Burton Hospital (78)</c:v>
                </c:pt>
                <c:pt idx="2">
                  <c:v>Sir Robert Peel Community Hospital (-)</c:v>
                </c:pt>
                <c:pt idx="3">
                  <c:v>Samuel Johnson Community Hospital (-)</c:v>
                </c:pt>
                <c:pt idx="4">
                  <c:v>Florence Nightingale Community Hospital (-)</c:v>
                </c:pt>
                <c:pt idx="5">
                  <c:v>Royal Derby Hospital (163)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Burton Hospital (78)</c:v>
                </c:pt>
                <c:pt idx="2">
                  <c:v>Sir Robert Peel Community Hospital (-)</c:v>
                </c:pt>
                <c:pt idx="3">
                  <c:v>Samuel Johnson Community Hospital (-)</c:v>
                </c:pt>
                <c:pt idx="4">
                  <c:v>Florence Nightingale Community Hospital (-)</c:v>
                </c:pt>
                <c:pt idx="5">
                  <c:v>Royal Derby Hospital (163)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3.1045689656411293</c:v>
                </c:pt>
                <c:pt idx="1">
                  <c:v>2.7694570570168624</c:v>
                </c:pt>
                <c:pt idx="2">
                  <c:v>0</c:v>
                </c:pt>
                <c:pt idx="3">
                  <c:v>0</c:v>
                </c:pt>
                <c:pt idx="4">
                  <c:v>0</c:v>
                </c:pt>
                <c:pt idx="5">
                  <c:v>3.297888797557099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(547)</c:v>
                </c:pt>
                <c:pt idx="1">
                  <c:v>Burton Hospital (176)</c:v>
                </c:pt>
                <c:pt idx="2">
                  <c:v>Sir Robert Peel Community Hospital (-)</c:v>
                </c:pt>
                <c:pt idx="3">
                  <c:v>Samuel Johnson Community Hospital (-)</c:v>
                </c:pt>
                <c:pt idx="4">
                  <c:v>Florence Nightingale Community Hospital (-)</c:v>
                </c:pt>
                <c:pt idx="5">
                  <c:v>Royal Derby Hospital (363)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(547)</c:v>
                </c:pt>
                <c:pt idx="1">
                  <c:v>Burton Hospital (176)</c:v>
                </c:pt>
                <c:pt idx="2">
                  <c:v>Sir Robert Peel Community Hospital (-)</c:v>
                </c:pt>
                <c:pt idx="3">
                  <c:v>Samuel Johnson Community Hospital (-)</c:v>
                </c:pt>
                <c:pt idx="4">
                  <c:v>Florence Nightingale Community Hospital (-)</c:v>
                </c:pt>
                <c:pt idx="5">
                  <c:v>Royal Derby Hospital (363)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(547)</c:v>
                </c:pt>
                <c:pt idx="1">
                  <c:v>Burton Hospital (176)</c:v>
                </c:pt>
                <c:pt idx="2">
                  <c:v>Sir Robert Peel Community Hospital (-)</c:v>
                </c:pt>
                <c:pt idx="3">
                  <c:v>Samuel Johnson Community Hospital (-)</c:v>
                </c:pt>
                <c:pt idx="4">
                  <c:v>Florence Nightingale Community Hospital (-)</c:v>
                </c:pt>
                <c:pt idx="5">
                  <c:v>Royal Derby Hospital (363)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(547)</c:v>
                </c:pt>
                <c:pt idx="1">
                  <c:v>Burton Hospital (176)</c:v>
                </c:pt>
                <c:pt idx="2">
                  <c:v>Sir Robert Peel Community Hospital (-)</c:v>
                </c:pt>
                <c:pt idx="3">
                  <c:v>Samuel Johnson Community Hospital (-)</c:v>
                </c:pt>
                <c:pt idx="4">
                  <c:v>Florence Nightingale Community Hospital (-)</c:v>
                </c:pt>
                <c:pt idx="5">
                  <c:v>Royal Derby Hospital (363)</c:v>
                </c:pt>
              </c:strCache>
            </c:strRef>
          </c:cat>
          <c:val>
            <c:numRef>
              <c:f>Sheet1!$G$2:$G$7</c:f>
              <c:numCache>
                <c:formatCode>0.0;;</c:formatCode>
                <c:ptCount val="6"/>
                <c:pt idx="0">
                  <c:v>9.4844908311265765</c:v>
                </c:pt>
                <c:pt idx="1">
                  <c:v>9.6188627001234739</c:v>
                </c:pt>
                <c:pt idx="2">
                  <c:v>0</c:v>
                </c:pt>
                <c:pt idx="3">
                  <c:v>0</c:v>
                </c:pt>
                <c:pt idx="4">
                  <c:v>0</c:v>
                </c:pt>
                <c:pt idx="5">
                  <c:v>9.3658108542332492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(547)</c:v>
                </c:pt>
                <c:pt idx="1">
                  <c:v>Burton Hospital (176)</c:v>
                </c:pt>
                <c:pt idx="2">
                  <c:v>Sir Robert Peel Community Hospital (-)</c:v>
                </c:pt>
                <c:pt idx="3">
                  <c:v>Samuel Johnson Community Hospital (-)</c:v>
                </c:pt>
                <c:pt idx="4">
                  <c:v>Florence Nightingale Community Hospital (-)</c:v>
                </c:pt>
                <c:pt idx="5">
                  <c:v>Royal Derby Hospital (363)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(547)</c:v>
                </c:pt>
                <c:pt idx="1">
                  <c:v>Burton Hospital (176)</c:v>
                </c:pt>
                <c:pt idx="2">
                  <c:v>Sir Robert Peel Community Hospital (-)</c:v>
                </c:pt>
                <c:pt idx="3">
                  <c:v>Samuel Johnson Community Hospital (-)</c:v>
                </c:pt>
                <c:pt idx="4">
                  <c:v>Florence Nightingale Community Hospital (-)</c:v>
                </c:pt>
                <c:pt idx="5">
                  <c:v>Royal Derby Hospital (363)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(547)</c:v>
                </c:pt>
                <c:pt idx="1">
                  <c:v>Burton Hospital (176)</c:v>
                </c:pt>
                <c:pt idx="2">
                  <c:v>Sir Robert Peel Community Hospital (-)</c:v>
                </c:pt>
                <c:pt idx="3">
                  <c:v>Samuel Johnson Community Hospital (-)</c:v>
                </c:pt>
                <c:pt idx="4">
                  <c:v>Florence Nightingale Community Hospital (-)</c:v>
                </c:pt>
                <c:pt idx="5">
                  <c:v>Royal Derby Hospital (363)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0.51550916887342346</c:v>
                </c:pt>
                <c:pt idx="1">
                  <c:v>0.38113729987652611</c:v>
                </c:pt>
                <c:pt idx="2">
                  <c:v>0</c:v>
                </c:pt>
                <c:pt idx="3">
                  <c:v>0</c:v>
                </c:pt>
                <c:pt idx="4">
                  <c:v>0</c:v>
                </c:pt>
                <c:pt idx="5">
                  <c:v>0.63418914576675078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(550)</c:v>
                </c:pt>
                <c:pt idx="1">
                  <c:v>Burton Hospital (182)</c:v>
                </c:pt>
                <c:pt idx="2">
                  <c:v>Sir Robert Peel Community Hospital (-)</c:v>
                </c:pt>
                <c:pt idx="3">
                  <c:v>Samuel Johnson Community Hospital (-)</c:v>
                </c:pt>
                <c:pt idx="4">
                  <c:v>Florence Nightingale Community Hospital (-)</c:v>
                </c:pt>
                <c:pt idx="5">
                  <c:v>Royal Derby Hospital (361)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(550)</c:v>
                </c:pt>
                <c:pt idx="1">
                  <c:v>Burton Hospital (182)</c:v>
                </c:pt>
                <c:pt idx="2">
                  <c:v>Sir Robert Peel Community Hospital (-)</c:v>
                </c:pt>
                <c:pt idx="3">
                  <c:v>Samuel Johnson Community Hospital (-)</c:v>
                </c:pt>
                <c:pt idx="4">
                  <c:v>Florence Nightingale Community Hospital (-)</c:v>
                </c:pt>
                <c:pt idx="5">
                  <c:v>Royal Derby Hospital (361)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(550)</c:v>
                </c:pt>
                <c:pt idx="1">
                  <c:v>Burton Hospital (182)</c:v>
                </c:pt>
                <c:pt idx="2">
                  <c:v>Sir Robert Peel Community Hospital (-)</c:v>
                </c:pt>
                <c:pt idx="3">
                  <c:v>Samuel Johnson Community Hospital (-)</c:v>
                </c:pt>
                <c:pt idx="4">
                  <c:v>Florence Nightingale Community Hospital (-)</c:v>
                </c:pt>
                <c:pt idx="5">
                  <c:v>Royal Derby Hospital (361)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(550)</c:v>
                </c:pt>
                <c:pt idx="1">
                  <c:v>Burton Hospital (182)</c:v>
                </c:pt>
                <c:pt idx="2">
                  <c:v>Sir Robert Peel Community Hospital (-)</c:v>
                </c:pt>
                <c:pt idx="3">
                  <c:v>Samuel Johnson Community Hospital (-)</c:v>
                </c:pt>
                <c:pt idx="4">
                  <c:v>Florence Nightingale Community Hospital (-)</c:v>
                </c:pt>
                <c:pt idx="5">
                  <c:v>Royal Derby Hospital (361)</c:v>
                </c:pt>
              </c:strCache>
            </c:strRef>
          </c:cat>
          <c:val>
            <c:numRef>
              <c:f>Sheet1!$G$2:$G$7</c:f>
              <c:numCache>
                <c:formatCode>0.0;;</c:formatCode>
                <c:ptCount val="6"/>
                <c:pt idx="0">
                  <c:v>8.9461449838625242</c:v>
                </c:pt>
                <c:pt idx="1">
                  <c:v>8.8292005649648679</c:v>
                </c:pt>
                <c:pt idx="2">
                  <c:v>0</c:v>
                </c:pt>
                <c:pt idx="3">
                  <c:v>0</c:v>
                </c:pt>
                <c:pt idx="4">
                  <c:v>0</c:v>
                </c:pt>
                <c:pt idx="5">
                  <c:v>9.0296935161777299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(550)</c:v>
                </c:pt>
                <c:pt idx="1">
                  <c:v>Burton Hospital (182)</c:v>
                </c:pt>
                <c:pt idx="2">
                  <c:v>Sir Robert Peel Community Hospital (-)</c:v>
                </c:pt>
                <c:pt idx="3">
                  <c:v>Samuel Johnson Community Hospital (-)</c:v>
                </c:pt>
                <c:pt idx="4">
                  <c:v>Florence Nightingale Community Hospital (-)</c:v>
                </c:pt>
                <c:pt idx="5">
                  <c:v>Royal Derby Hospital (361)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(550)</c:v>
                </c:pt>
                <c:pt idx="1">
                  <c:v>Burton Hospital (182)</c:v>
                </c:pt>
                <c:pt idx="2">
                  <c:v>Sir Robert Peel Community Hospital (-)</c:v>
                </c:pt>
                <c:pt idx="3">
                  <c:v>Samuel Johnson Community Hospital (-)</c:v>
                </c:pt>
                <c:pt idx="4">
                  <c:v>Florence Nightingale Community Hospital (-)</c:v>
                </c:pt>
                <c:pt idx="5">
                  <c:v>Royal Derby Hospital (361)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(550)</c:v>
                </c:pt>
                <c:pt idx="1">
                  <c:v>Burton Hospital (182)</c:v>
                </c:pt>
                <c:pt idx="2">
                  <c:v>Sir Robert Peel Community Hospital (-)</c:v>
                </c:pt>
                <c:pt idx="3">
                  <c:v>Samuel Johnson Community Hospital (-)</c:v>
                </c:pt>
                <c:pt idx="4">
                  <c:v>Florence Nightingale Community Hospital (-)</c:v>
                </c:pt>
                <c:pt idx="5">
                  <c:v>Royal Derby Hospital (361)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1.0538550161374758</c:v>
                </c:pt>
                <c:pt idx="1">
                  <c:v>1.1707994350351321</c:v>
                </c:pt>
                <c:pt idx="2">
                  <c:v>0</c:v>
                </c:pt>
                <c:pt idx="3">
                  <c:v>0</c:v>
                </c:pt>
                <c:pt idx="4">
                  <c:v>0</c:v>
                </c:pt>
                <c:pt idx="5">
                  <c:v>0.97030648382227014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(191)</c:v>
                </c:pt>
                <c:pt idx="2">
                  <c:v>Sir Robert Peel Community Hospital (-)</c:v>
                </c:pt>
                <c:pt idx="3">
                  <c:v>Samuel Johnson Community Hospital (-)</c:v>
                </c:pt>
                <c:pt idx="4">
                  <c:v>Florence Nightingale Community Hospital (-)</c:v>
                </c:pt>
                <c:pt idx="5">
                  <c:v>Royal Derby Hospital (384)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(191)</c:v>
                </c:pt>
                <c:pt idx="2">
                  <c:v>Sir Robert Peel Community Hospital (-)</c:v>
                </c:pt>
                <c:pt idx="3">
                  <c:v>Samuel Johnson Community Hospital (-)</c:v>
                </c:pt>
                <c:pt idx="4">
                  <c:v>Florence Nightingale Community Hospital (-)</c:v>
                </c:pt>
                <c:pt idx="5">
                  <c:v>Royal Derby Hospital (384)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(191)</c:v>
                </c:pt>
                <c:pt idx="2">
                  <c:v>Sir Robert Peel Community Hospital (-)</c:v>
                </c:pt>
                <c:pt idx="3">
                  <c:v>Samuel Johnson Community Hospital (-)</c:v>
                </c:pt>
                <c:pt idx="4">
                  <c:v>Florence Nightingale Community Hospital (-)</c:v>
                </c:pt>
                <c:pt idx="5">
                  <c:v>Royal Derby Hospital (384)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(191)</c:v>
                </c:pt>
                <c:pt idx="2">
                  <c:v>Sir Robert Peel Community Hospital (-)</c:v>
                </c:pt>
                <c:pt idx="3">
                  <c:v>Samuel Johnson Community Hospital (-)</c:v>
                </c:pt>
                <c:pt idx="4">
                  <c:v>Florence Nightingale Community Hospital (-)</c:v>
                </c:pt>
                <c:pt idx="5">
                  <c:v>Royal Derby Hospital (384)</c:v>
                </c:pt>
              </c:strCache>
            </c:strRef>
          </c:cat>
          <c:val>
            <c:numRef>
              <c:f>Sheet1!$G$2:$G$7</c:f>
              <c:numCache>
                <c:formatCode>0.0;;</c:formatCode>
                <c:ptCount val="6"/>
                <c:pt idx="0">
                  <c:v>9.0990342137587703</c:v>
                </c:pt>
                <c:pt idx="1">
                  <c:v>8.9999825973549754</c:v>
                </c:pt>
                <c:pt idx="2">
                  <c:v>0</c:v>
                </c:pt>
                <c:pt idx="3">
                  <c:v>0</c:v>
                </c:pt>
                <c:pt idx="4">
                  <c:v>0</c:v>
                </c:pt>
                <c:pt idx="5">
                  <c:v>9.1532631352476503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(191)</c:v>
                </c:pt>
                <c:pt idx="2">
                  <c:v>Sir Robert Peel Community Hospital (-)</c:v>
                </c:pt>
                <c:pt idx="3">
                  <c:v>Samuel Johnson Community Hospital (-)</c:v>
                </c:pt>
                <c:pt idx="4">
                  <c:v>Florence Nightingale Community Hospital (-)</c:v>
                </c:pt>
                <c:pt idx="5">
                  <c:v>Royal Derby Hospital (384)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(191)</c:v>
                </c:pt>
                <c:pt idx="2">
                  <c:v>Sir Robert Peel Community Hospital (-)</c:v>
                </c:pt>
                <c:pt idx="3">
                  <c:v>Samuel Johnson Community Hospital (-)</c:v>
                </c:pt>
                <c:pt idx="4">
                  <c:v>Florence Nightingale Community Hospital (-)</c:v>
                </c:pt>
                <c:pt idx="5">
                  <c:v>Royal Derby Hospital (384)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(191)</c:v>
                </c:pt>
                <c:pt idx="2">
                  <c:v>Sir Robert Peel Community Hospital (-)</c:v>
                </c:pt>
                <c:pt idx="3">
                  <c:v>Samuel Johnson Community Hospital (-)</c:v>
                </c:pt>
                <c:pt idx="4">
                  <c:v>Florence Nightingale Community Hospital (-)</c:v>
                </c:pt>
                <c:pt idx="5">
                  <c:v>Royal Derby Hospital (384)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0.90096578624122969</c:v>
                </c:pt>
                <c:pt idx="1">
                  <c:v>1.0000174026450246</c:v>
                </c:pt>
                <c:pt idx="2">
                  <c:v>0</c:v>
                </c:pt>
                <c:pt idx="3">
                  <c:v>0</c:v>
                </c:pt>
                <c:pt idx="4">
                  <c:v>0</c:v>
                </c:pt>
                <c:pt idx="5">
                  <c:v>0.84673686475234966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(384)</c:v>
                </c:pt>
              </c:strCache>
            </c:strRef>
          </c:cat>
          <c:val>
            <c:numRef>
              <c:f>Sheet1!$G$2:$G$7</c:f>
              <c:numCache>
                <c:formatCode>0.0;;</c:formatCode>
                <c:ptCount val="6"/>
                <c:pt idx="0">
                  <c:v>8.8738684365794231</c:v>
                </c:pt>
                <c:pt idx="1">
                  <c:v>8.4922090302111819</c:v>
                </c:pt>
                <c:pt idx="2">
                  <c:v>0</c:v>
                </c:pt>
                <c:pt idx="3">
                  <c:v>0</c:v>
                </c:pt>
                <c:pt idx="4">
                  <c:v>0</c:v>
                </c:pt>
                <c:pt idx="5">
                  <c:v>9.0653885849870957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1.1261315634205769</c:v>
                </c:pt>
                <c:pt idx="1">
                  <c:v>1.5077909697888181</c:v>
                </c:pt>
                <c:pt idx="2">
                  <c:v>0</c:v>
                </c:pt>
                <c:pt idx="3">
                  <c:v>0</c:v>
                </c:pt>
                <c:pt idx="4">
                  <c:v>0</c:v>
                </c:pt>
                <c:pt idx="5">
                  <c:v>0.93461141501290435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(552)</c:v>
                </c:pt>
                <c:pt idx="1">
                  <c:v>Burton Hospital (184)</c:v>
                </c:pt>
                <c:pt idx="2">
                  <c:v>Sir Robert Peel Community Hospital (-)</c:v>
                </c:pt>
                <c:pt idx="3">
                  <c:v>Samuel Johnson Community Hospital (-)</c:v>
                </c:pt>
                <c:pt idx="4">
                  <c:v>Florence Nightingale Community Hospital (-)</c:v>
                </c:pt>
                <c:pt idx="5">
                  <c:v>Royal Derby Hospital (359)</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(552)</c:v>
                </c:pt>
                <c:pt idx="1">
                  <c:v>Burton Hospital (184)</c:v>
                </c:pt>
                <c:pt idx="2">
                  <c:v>Sir Robert Peel Community Hospital (-)</c:v>
                </c:pt>
                <c:pt idx="3">
                  <c:v>Samuel Johnson Community Hospital (-)</c:v>
                </c:pt>
                <c:pt idx="4">
                  <c:v>Florence Nightingale Community Hospital (-)</c:v>
                </c:pt>
                <c:pt idx="5">
                  <c:v>Royal Derby Hospital (359)</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(552)</c:v>
                </c:pt>
                <c:pt idx="1">
                  <c:v>Burton Hospital (184)</c:v>
                </c:pt>
                <c:pt idx="2">
                  <c:v>Sir Robert Peel Community Hospital (-)</c:v>
                </c:pt>
                <c:pt idx="3">
                  <c:v>Samuel Johnson Community Hospital (-)</c:v>
                </c:pt>
                <c:pt idx="4">
                  <c:v>Florence Nightingale Community Hospital (-)</c:v>
                </c:pt>
                <c:pt idx="5">
                  <c:v>Royal Derby Hospital (359)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(552)</c:v>
                </c:pt>
                <c:pt idx="1">
                  <c:v>Burton Hospital (184)</c:v>
                </c:pt>
                <c:pt idx="2">
                  <c:v>Sir Robert Peel Community Hospital (-)</c:v>
                </c:pt>
                <c:pt idx="3">
                  <c:v>Samuel Johnson Community Hospital (-)</c:v>
                </c:pt>
                <c:pt idx="4">
                  <c:v>Florence Nightingale Community Hospital (-)</c:v>
                </c:pt>
                <c:pt idx="5">
                  <c:v>Royal Derby Hospital (359)</c:v>
                </c:pt>
              </c:strCache>
            </c:strRef>
          </c:cat>
          <c:val>
            <c:numRef>
              <c:f>Sheet1!$G$2:$G$7</c:f>
              <c:numCache>
                <c:formatCode>0.0;;</c:formatCode>
                <c:ptCount val="6"/>
                <c:pt idx="0">
                  <c:v>8.8801670196952021</c:v>
                </c:pt>
                <c:pt idx="1">
                  <c:v>0</c:v>
                </c:pt>
                <c:pt idx="2">
                  <c:v>0</c:v>
                </c:pt>
                <c:pt idx="3">
                  <c:v>0</c:v>
                </c:pt>
                <c:pt idx="4">
                  <c:v>0</c:v>
                </c:pt>
                <c:pt idx="5">
                  <c:v>8.7290886954796765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(552)</c:v>
                </c:pt>
                <c:pt idx="1">
                  <c:v>Burton Hospital (184)</c:v>
                </c:pt>
                <c:pt idx="2">
                  <c:v>Sir Robert Peel Community Hospital (-)</c:v>
                </c:pt>
                <c:pt idx="3">
                  <c:v>Samuel Johnson Community Hospital (-)</c:v>
                </c:pt>
                <c:pt idx="4">
                  <c:v>Florence Nightingale Community Hospital (-)</c:v>
                </c:pt>
                <c:pt idx="5">
                  <c:v>Royal Derby Hospital (359)</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(552)</c:v>
                </c:pt>
                <c:pt idx="1">
                  <c:v>Burton Hospital (184)</c:v>
                </c:pt>
                <c:pt idx="2">
                  <c:v>Sir Robert Peel Community Hospital (-)</c:v>
                </c:pt>
                <c:pt idx="3">
                  <c:v>Samuel Johnson Community Hospital (-)</c:v>
                </c:pt>
                <c:pt idx="4">
                  <c:v>Florence Nightingale Community Hospital (-)</c:v>
                </c:pt>
                <c:pt idx="5">
                  <c:v>Royal Derby Hospital (359)</c:v>
                </c:pt>
              </c:strCache>
            </c:strRef>
          </c:cat>
          <c:val>
            <c:numRef>
              <c:f>Sheet1!$I$2:$I$7</c:f>
              <c:numCache>
                <c:formatCode>0.0;;</c:formatCode>
                <c:ptCount val="6"/>
                <c:pt idx="0">
                  <c:v>0</c:v>
                </c:pt>
                <c:pt idx="1">
                  <c:v>9.211962695200004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(552)</c:v>
                </c:pt>
                <c:pt idx="1">
                  <c:v>Burton Hospital (184)</c:v>
                </c:pt>
                <c:pt idx="2">
                  <c:v>Sir Robert Peel Community Hospital (-)</c:v>
                </c:pt>
                <c:pt idx="3">
                  <c:v>Samuel Johnson Community Hospital (-)</c:v>
                </c:pt>
                <c:pt idx="4">
                  <c:v>Florence Nightingale Community Hospital (-)</c:v>
                </c:pt>
                <c:pt idx="5">
                  <c:v>Royal Derby Hospital (359)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1.1198329803047979</c:v>
                </c:pt>
                <c:pt idx="1">
                  <c:v>0.78803730479999601</c:v>
                </c:pt>
                <c:pt idx="2">
                  <c:v>0</c:v>
                </c:pt>
                <c:pt idx="3">
                  <c:v>0</c:v>
                </c:pt>
                <c:pt idx="4">
                  <c:v>0</c:v>
                </c:pt>
                <c:pt idx="5">
                  <c:v>1.2709113045203235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(190)</c:v>
                </c:pt>
                <c:pt idx="2">
                  <c:v>Sir Robert Peel Community Hospital (-)</c:v>
                </c:pt>
                <c:pt idx="3">
                  <c:v>Samuel Johnson Community Hospital (-)</c:v>
                </c:pt>
                <c:pt idx="4">
                  <c:v>Florence Nightingale Community Hospital (-)</c:v>
                </c:pt>
                <c:pt idx="5">
                  <c:v>Royal Derby Hospital (384)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(190)</c:v>
                </c:pt>
                <c:pt idx="2">
                  <c:v>Sir Robert Peel Community Hospital (-)</c:v>
                </c:pt>
                <c:pt idx="3">
                  <c:v>Samuel Johnson Community Hospital (-)</c:v>
                </c:pt>
                <c:pt idx="4">
                  <c:v>Florence Nightingale Community Hospital (-)</c:v>
                </c:pt>
                <c:pt idx="5">
                  <c:v>Royal Derby Hospital (384)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(190)</c:v>
                </c:pt>
                <c:pt idx="2">
                  <c:v>Sir Robert Peel Community Hospital (-)</c:v>
                </c:pt>
                <c:pt idx="3">
                  <c:v>Samuel Johnson Community Hospital (-)</c:v>
                </c:pt>
                <c:pt idx="4">
                  <c:v>Florence Nightingale Community Hospital (-)</c:v>
                </c:pt>
                <c:pt idx="5">
                  <c:v>Royal Derby Hospital (384)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(190)</c:v>
                </c:pt>
                <c:pt idx="2">
                  <c:v>Sir Robert Peel Community Hospital (-)</c:v>
                </c:pt>
                <c:pt idx="3">
                  <c:v>Samuel Johnson Community Hospital (-)</c:v>
                </c:pt>
                <c:pt idx="4">
                  <c:v>Florence Nightingale Community Hospital (-)</c:v>
                </c:pt>
                <c:pt idx="5">
                  <c:v>Royal Derby Hospital (384)</c:v>
                </c:pt>
              </c:strCache>
            </c:strRef>
          </c:cat>
          <c:val>
            <c:numRef>
              <c:f>Sheet1!$G$2:$G$7</c:f>
              <c:numCache>
                <c:formatCode>0.0;;</c:formatCode>
                <c:ptCount val="6"/>
                <c:pt idx="0">
                  <c:v>9.0670664843326456</c:v>
                </c:pt>
                <c:pt idx="1">
                  <c:v>9.229345319445196</c:v>
                </c:pt>
                <c:pt idx="2">
                  <c:v>0</c:v>
                </c:pt>
                <c:pt idx="3">
                  <c:v>0</c:v>
                </c:pt>
                <c:pt idx="4">
                  <c:v>0</c:v>
                </c:pt>
                <c:pt idx="5">
                  <c:v>8.9986960642222407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(190)</c:v>
                </c:pt>
                <c:pt idx="2">
                  <c:v>Sir Robert Peel Community Hospital (-)</c:v>
                </c:pt>
                <c:pt idx="3">
                  <c:v>Samuel Johnson Community Hospital (-)</c:v>
                </c:pt>
                <c:pt idx="4">
                  <c:v>Florence Nightingale Community Hospital (-)</c:v>
                </c:pt>
                <c:pt idx="5">
                  <c:v>Royal Derby Hospital (384)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(190)</c:v>
                </c:pt>
                <c:pt idx="2">
                  <c:v>Sir Robert Peel Community Hospital (-)</c:v>
                </c:pt>
                <c:pt idx="3">
                  <c:v>Samuel Johnson Community Hospital (-)</c:v>
                </c:pt>
                <c:pt idx="4">
                  <c:v>Florence Nightingale Community Hospital (-)</c:v>
                </c:pt>
                <c:pt idx="5">
                  <c:v>Royal Derby Hospital (384)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(583)</c:v>
                </c:pt>
                <c:pt idx="1">
                  <c:v>Burton Hospital (190)</c:v>
                </c:pt>
                <c:pt idx="2">
                  <c:v>Sir Robert Peel Community Hospital (-)</c:v>
                </c:pt>
                <c:pt idx="3">
                  <c:v>Samuel Johnson Community Hospital (-)</c:v>
                </c:pt>
                <c:pt idx="4">
                  <c:v>Florence Nightingale Community Hospital (-)</c:v>
                </c:pt>
                <c:pt idx="5">
                  <c:v>Royal Derby Hospital (384)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0.93293351566735438</c:v>
                </c:pt>
                <c:pt idx="1">
                  <c:v>0.77065468055480402</c:v>
                </c:pt>
                <c:pt idx="2">
                  <c:v>0</c:v>
                </c:pt>
                <c:pt idx="3">
                  <c:v>0</c:v>
                </c:pt>
                <c:pt idx="4">
                  <c:v>0</c:v>
                </c:pt>
                <c:pt idx="5">
                  <c:v>1.0013039357777593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(189)</c:v>
                </c:pt>
                <c:pt idx="2">
                  <c:v>Sir Robert Peel Community Hospital (-)</c:v>
                </c:pt>
                <c:pt idx="3">
                  <c:v>Samuel Johnson Community Hospital (-)</c:v>
                </c:pt>
                <c:pt idx="4">
                  <c:v>Florence Nightingale Community Hospital (-)</c:v>
                </c:pt>
                <c:pt idx="5">
                  <c:v>Royal Derby Hospital (381)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(189)</c:v>
                </c:pt>
                <c:pt idx="2">
                  <c:v>Sir Robert Peel Community Hospital (-)</c:v>
                </c:pt>
                <c:pt idx="3">
                  <c:v>Samuel Johnson Community Hospital (-)</c:v>
                </c:pt>
                <c:pt idx="4">
                  <c:v>Florence Nightingale Community Hospital (-)</c:v>
                </c:pt>
                <c:pt idx="5">
                  <c:v>Royal Derby Hospital (381)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(189)</c:v>
                </c:pt>
                <c:pt idx="2">
                  <c:v>Sir Robert Peel Community Hospital (-)</c:v>
                </c:pt>
                <c:pt idx="3">
                  <c:v>Samuel Johnson Community Hospital (-)</c:v>
                </c:pt>
                <c:pt idx="4">
                  <c:v>Florence Nightingale Community Hospital (-)</c:v>
                </c:pt>
                <c:pt idx="5">
                  <c:v>Royal Derby Hospital (381)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(189)</c:v>
                </c:pt>
                <c:pt idx="2">
                  <c:v>Sir Robert Peel Community Hospital (-)</c:v>
                </c:pt>
                <c:pt idx="3">
                  <c:v>Samuel Johnson Community Hospital (-)</c:v>
                </c:pt>
                <c:pt idx="4">
                  <c:v>Florence Nightingale Community Hospital (-)</c:v>
                </c:pt>
                <c:pt idx="5">
                  <c:v>Royal Derby Hospital (381)</c:v>
                </c:pt>
              </c:strCache>
            </c:strRef>
          </c:cat>
          <c:val>
            <c:numRef>
              <c:f>Sheet1!$G$2:$G$7</c:f>
              <c:numCache>
                <c:formatCode>0.0;;</c:formatCode>
                <c:ptCount val="6"/>
                <c:pt idx="0">
                  <c:v>8.8614596410728357</c:v>
                </c:pt>
                <c:pt idx="1">
                  <c:v>8.5712705592181813</c:v>
                </c:pt>
                <c:pt idx="2">
                  <c:v>0</c:v>
                </c:pt>
                <c:pt idx="3">
                  <c:v>0</c:v>
                </c:pt>
                <c:pt idx="4">
                  <c:v>0</c:v>
                </c:pt>
                <c:pt idx="5">
                  <c:v>8.9943366259581463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(189)</c:v>
                </c:pt>
                <c:pt idx="2">
                  <c:v>Sir Robert Peel Community Hospital (-)</c:v>
                </c:pt>
                <c:pt idx="3">
                  <c:v>Samuel Johnson Community Hospital (-)</c:v>
                </c:pt>
                <c:pt idx="4">
                  <c:v>Florence Nightingale Community Hospital (-)</c:v>
                </c:pt>
                <c:pt idx="5">
                  <c:v>Royal Derby Hospital (381)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(189)</c:v>
                </c:pt>
                <c:pt idx="2">
                  <c:v>Sir Robert Peel Community Hospital (-)</c:v>
                </c:pt>
                <c:pt idx="3">
                  <c:v>Samuel Johnson Community Hospital (-)</c:v>
                </c:pt>
                <c:pt idx="4">
                  <c:v>Florence Nightingale Community Hospital (-)</c:v>
                </c:pt>
                <c:pt idx="5">
                  <c:v>Royal Derby Hospital (381)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(189)</c:v>
                </c:pt>
                <c:pt idx="2">
                  <c:v>Sir Robert Peel Community Hospital (-)</c:v>
                </c:pt>
                <c:pt idx="3">
                  <c:v>Samuel Johnson Community Hospital (-)</c:v>
                </c:pt>
                <c:pt idx="4">
                  <c:v>Florence Nightingale Community Hospital (-)</c:v>
                </c:pt>
                <c:pt idx="5">
                  <c:v>Royal Derby Hospital (381)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1.1385403589271643</c:v>
                </c:pt>
                <c:pt idx="1">
                  <c:v>1.4287294407818187</c:v>
                </c:pt>
                <c:pt idx="2">
                  <c:v>0</c:v>
                </c:pt>
                <c:pt idx="3">
                  <c:v>0</c:v>
                </c:pt>
                <c:pt idx="4">
                  <c:v>0</c:v>
                </c:pt>
                <c:pt idx="5">
                  <c:v>1.0056633740418537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(580)</c:v>
                </c:pt>
                <c:pt idx="1">
                  <c:v>Burton Hospital (188)</c:v>
                </c:pt>
                <c:pt idx="2">
                  <c:v>Sir Robert Peel Community Hospital (-)</c:v>
                </c:pt>
                <c:pt idx="3">
                  <c:v>Samuel Johnson Community Hospital (-)</c:v>
                </c:pt>
                <c:pt idx="4">
                  <c:v>Florence Nightingale Community Hospital (-)</c:v>
                </c:pt>
                <c:pt idx="5">
                  <c:v>Royal Derby Hospital (384)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(580)</c:v>
                </c:pt>
                <c:pt idx="1">
                  <c:v>Burton Hospital (188)</c:v>
                </c:pt>
                <c:pt idx="2">
                  <c:v>Sir Robert Peel Community Hospital (-)</c:v>
                </c:pt>
                <c:pt idx="3">
                  <c:v>Samuel Johnson Community Hospital (-)</c:v>
                </c:pt>
                <c:pt idx="4">
                  <c:v>Florence Nightingale Community Hospital (-)</c:v>
                </c:pt>
                <c:pt idx="5">
                  <c:v>Royal Derby Hospital (384)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(580)</c:v>
                </c:pt>
                <c:pt idx="1">
                  <c:v>Burton Hospital (188)</c:v>
                </c:pt>
                <c:pt idx="2">
                  <c:v>Sir Robert Peel Community Hospital (-)</c:v>
                </c:pt>
                <c:pt idx="3">
                  <c:v>Samuel Johnson Community Hospital (-)</c:v>
                </c:pt>
                <c:pt idx="4">
                  <c:v>Florence Nightingale Community Hospital (-)</c:v>
                </c:pt>
                <c:pt idx="5">
                  <c:v>Royal Derby Hospital (384)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(580)</c:v>
                </c:pt>
                <c:pt idx="1">
                  <c:v>Burton Hospital (188)</c:v>
                </c:pt>
                <c:pt idx="2">
                  <c:v>Sir Robert Peel Community Hospital (-)</c:v>
                </c:pt>
                <c:pt idx="3">
                  <c:v>Samuel Johnson Community Hospital (-)</c:v>
                </c:pt>
                <c:pt idx="4">
                  <c:v>Florence Nightingale Community Hospital (-)</c:v>
                </c:pt>
                <c:pt idx="5">
                  <c:v>Royal Derby Hospital (384)</c:v>
                </c:pt>
              </c:strCache>
            </c:strRef>
          </c:cat>
          <c:val>
            <c:numRef>
              <c:f>Sheet1!$G$2:$G$7</c:f>
              <c:numCache>
                <c:formatCode>0.0;;</c:formatCode>
                <c:ptCount val="6"/>
                <c:pt idx="0">
                  <c:v>7.8253629031538292</c:v>
                </c:pt>
                <c:pt idx="1">
                  <c:v>7.9714626974610878</c:v>
                </c:pt>
                <c:pt idx="2">
                  <c:v>0</c:v>
                </c:pt>
                <c:pt idx="3">
                  <c:v>0</c:v>
                </c:pt>
                <c:pt idx="4">
                  <c:v>0</c:v>
                </c:pt>
                <c:pt idx="5">
                  <c:v>7.770225467407478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(580)</c:v>
                </c:pt>
                <c:pt idx="1">
                  <c:v>Burton Hospital (188)</c:v>
                </c:pt>
                <c:pt idx="2">
                  <c:v>Sir Robert Peel Community Hospital (-)</c:v>
                </c:pt>
                <c:pt idx="3">
                  <c:v>Samuel Johnson Community Hospital (-)</c:v>
                </c:pt>
                <c:pt idx="4">
                  <c:v>Florence Nightingale Community Hospital (-)</c:v>
                </c:pt>
                <c:pt idx="5">
                  <c:v>Royal Derby Hospital (384)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(580)</c:v>
                </c:pt>
                <c:pt idx="1">
                  <c:v>Burton Hospital (188)</c:v>
                </c:pt>
                <c:pt idx="2">
                  <c:v>Sir Robert Peel Community Hospital (-)</c:v>
                </c:pt>
                <c:pt idx="3">
                  <c:v>Samuel Johnson Community Hospital (-)</c:v>
                </c:pt>
                <c:pt idx="4">
                  <c:v>Florence Nightingale Community Hospital (-)</c:v>
                </c:pt>
                <c:pt idx="5">
                  <c:v>Royal Derby Hospital (384)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(580)</c:v>
                </c:pt>
                <c:pt idx="1">
                  <c:v>Burton Hospital (188)</c:v>
                </c:pt>
                <c:pt idx="2">
                  <c:v>Sir Robert Peel Community Hospital (-)</c:v>
                </c:pt>
                <c:pt idx="3">
                  <c:v>Samuel Johnson Community Hospital (-)</c:v>
                </c:pt>
                <c:pt idx="4">
                  <c:v>Florence Nightingale Community Hospital (-)</c:v>
                </c:pt>
                <c:pt idx="5">
                  <c:v>Royal Derby Hospital (384)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2.1746370968461708</c:v>
                </c:pt>
                <c:pt idx="1">
                  <c:v>2.0285373025389122</c:v>
                </c:pt>
                <c:pt idx="2">
                  <c:v>0</c:v>
                </c:pt>
                <c:pt idx="3">
                  <c:v>0</c:v>
                </c:pt>
                <c:pt idx="4">
                  <c:v>0</c:v>
                </c:pt>
                <c:pt idx="5">
                  <c:v>2.229774532592522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Burton Hospital (176)</c:v>
                </c:pt>
                <c:pt idx="2">
                  <c:v>Sir Robert Peel Community Hospital (-)</c:v>
                </c:pt>
                <c:pt idx="3">
                  <c:v>Samuel Johnson Community Hospital (-)</c:v>
                </c:pt>
                <c:pt idx="4">
                  <c:v>Florence Nightingale Community Hospital (-)</c:v>
                </c:pt>
                <c:pt idx="5">
                  <c:v>Royal Derby Hospital (352)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Burton Hospital (176)</c:v>
                </c:pt>
                <c:pt idx="2">
                  <c:v>Sir Robert Peel Community Hospital (-)</c:v>
                </c:pt>
                <c:pt idx="3">
                  <c:v>Samuel Johnson Community Hospital (-)</c:v>
                </c:pt>
                <c:pt idx="4">
                  <c:v>Florence Nightingale Community Hospital (-)</c:v>
                </c:pt>
                <c:pt idx="5">
                  <c:v>Royal Derby Hospital (352)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Burton Hospital (176)</c:v>
                </c:pt>
                <c:pt idx="2">
                  <c:v>Sir Robert Peel Community Hospital (-)</c:v>
                </c:pt>
                <c:pt idx="3">
                  <c:v>Samuel Johnson Community Hospital (-)</c:v>
                </c:pt>
                <c:pt idx="4">
                  <c:v>Florence Nightingale Community Hospital (-)</c:v>
                </c:pt>
                <c:pt idx="5">
                  <c:v>Royal Derby Hospital (352)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Burton Hospital (176)</c:v>
                </c:pt>
                <c:pt idx="2">
                  <c:v>Sir Robert Peel Community Hospital (-)</c:v>
                </c:pt>
                <c:pt idx="3">
                  <c:v>Samuel Johnson Community Hospital (-)</c:v>
                </c:pt>
                <c:pt idx="4">
                  <c:v>Florence Nightingale Community Hospital (-)</c:v>
                </c:pt>
                <c:pt idx="5">
                  <c:v>Royal Derby Hospital (352)</c:v>
                </c:pt>
              </c:strCache>
            </c:strRef>
          </c:cat>
          <c:val>
            <c:numRef>
              <c:f>Sheet1!$G$2:$G$7</c:f>
              <c:numCache>
                <c:formatCode>0.0;;</c:formatCode>
                <c:ptCount val="6"/>
                <c:pt idx="0">
                  <c:v>7.820631782804421</c:v>
                </c:pt>
                <c:pt idx="1">
                  <c:v>7.7351203877714916</c:v>
                </c:pt>
                <c:pt idx="2">
                  <c:v>0</c:v>
                </c:pt>
                <c:pt idx="3">
                  <c:v>0</c:v>
                </c:pt>
                <c:pt idx="4">
                  <c:v>0</c:v>
                </c:pt>
                <c:pt idx="5">
                  <c:v>7.942079856115253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Burton Hospital (176)</c:v>
                </c:pt>
                <c:pt idx="2">
                  <c:v>Sir Robert Peel Community Hospital (-)</c:v>
                </c:pt>
                <c:pt idx="3">
                  <c:v>Samuel Johnson Community Hospital (-)</c:v>
                </c:pt>
                <c:pt idx="4">
                  <c:v>Florence Nightingale Community Hospital (-)</c:v>
                </c:pt>
                <c:pt idx="5">
                  <c:v>Royal Derby Hospital (352)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Burton Hospital (176)</c:v>
                </c:pt>
                <c:pt idx="2">
                  <c:v>Sir Robert Peel Community Hospital (-)</c:v>
                </c:pt>
                <c:pt idx="3">
                  <c:v>Samuel Johnson Community Hospital (-)</c:v>
                </c:pt>
                <c:pt idx="4">
                  <c:v>Florence Nightingale Community Hospital (-)</c:v>
                </c:pt>
                <c:pt idx="5">
                  <c:v>Royal Derby Hospital (352)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(535)</c:v>
                </c:pt>
                <c:pt idx="1">
                  <c:v>Burton Hospital (176)</c:v>
                </c:pt>
                <c:pt idx="2">
                  <c:v>Sir Robert Peel Community Hospital (-)</c:v>
                </c:pt>
                <c:pt idx="3">
                  <c:v>Samuel Johnson Community Hospital (-)</c:v>
                </c:pt>
                <c:pt idx="4">
                  <c:v>Florence Nightingale Community Hospital (-)</c:v>
                </c:pt>
                <c:pt idx="5">
                  <c:v>Royal Derby Hospital (352)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2.179368217195579</c:v>
                </c:pt>
                <c:pt idx="1">
                  <c:v>2.2648796122285084</c:v>
                </c:pt>
                <c:pt idx="2">
                  <c:v>0</c:v>
                </c:pt>
                <c:pt idx="3">
                  <c:v>0</c:v>
                </c:pt>
                <c:pt idx="4">
                  <c:v>0</c:v>
                </c:pt>
                <c:pt idx="5">
                  <c:v>2.057920143884747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(183)</c:v>
                </c:pt>
                <c:pt idx="2">
                  <c:v>Sir Robert Peel Community Hospital (-)</c:v>
                </c:pt>
                <c:pt idx="3">
                  <c:v>Samuel Johnson Community Hospital (-)</c:v>
                </c:pt>
                <c:pt idx="4">
                  <c:v>Florence Nightingale Community Hospital (-)</c:v>
                </c:pt>
                <c:pt idx="5">
                  <c:v>Royal Derby Hospital (373)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(183)</c:v>
                </c:pt>
                <c:pt idx="2">
                  <c:v>Sir Robert Peel Community Hospital (-)</c:v>
                </c:pt>
                <c:pt idx="3">
                  <c:v>Samuel Johnson Community Hospital (-)</c:v>
                </c:pt>
                <c:pt idx="4">
                  <c:v>Florence Nightingale Community Hospital (-)</c:v>
                </c:pt>
                <c:pt idx="5">
                  <c:v>Royal Derby Hospital (373)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(183)</c:v>
                </c:pt>
                <c:pt idx="2">
                  <c:v>Sir Robert Peel Community Hospital (-)</c:v>
                </c:pt>
                <c:pt idx="3">
                  <c:v>Samuel Johnson Community Hospital (-)</c:v>
                </c:pt>
                <c:pt idx="4">
                  <c:v>Florence Nightingale Community Hospital (-)</c:v>
                </c:pt>
                <c:pt idx="5">
                  <c:v>Royal Derby Hospital (373)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(183)</c:v>
                </c:pt>
                <c:pt idx="2">
                  <c:v>Sir Robert Peel Community Hospital (-)</c:v>
                </c:pt>
                <c:pt idx="3">
                  <c:v>Samuel Johnson Community Hospital (-)</c:v>
                </c:pt>
                <c:pt idx="4">
                  <c:v>Florence Nightingale Community Hospital (-)</c:v>
                </c:pt>
                <c:pt idx="5">
                  <c:v>Royal Derby Hospital (373)</c:v>
                </c:pt>
              </c:strCache>
            </c:strRef>
          </c:cat>
          <c:val>
            <c:numRef>
              <c:f>Sheet1!$G$2:$G$7</c:f>
              <c:numCache>
                <c:formatCode>0.0;;</c:formatCode>
                <c:ptCount val="6"/>
                <c:pt idx="0">
                  <c:v>7.2699368789515617</c:v>
                </c:pt>
                <c:pt idx="1">
                  <c:v>6.958207521921155</c:v>
                </c:pt>
                <c:pt idx="2">
                  <c:v>0</c:v>
                </c:pt>
                <c:pt idx="3">
                  <c:v>0</c:v>
                </c:pt>
                <c:pt idx="4">
                  <c:v>0</c:v>
                </c:pt>
                <c:pt idx="5">
                  <c:v>7.3856567838966809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(183)</c:v>
                </c:pt>
                <c:pt idx="2">
                  <c:v>Sir Robert Peel Community Hospital (-)</c:v>
                </c:pt>
                <c:pt idx="3">
                  <c:v>Samuel Johnson Community Hospital (-)</c:v>
                </c:pt>
                <c:pt idx="4">
                  <c:v>Florence Nightingale Community Hospital (-)</c:v>
                </c:pt>
                <c:pt idx="5">
                  <c:v>Royal Derby Hospital (373)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(183)</c:v>
                </c:pt>
                <c:pt idx="2">
                  <c:v>Sir Robert Peel Community Hospital (-)</c:v>
                </c:pt>
                <c:pt idx="3">
                  <c:v>Samuel Johnson Community Hospital (-)</c:v>
                </c:pt>
                <c:pt idx="4">
                  <c:v>Florence Nightingale Community Hospital (-)</c:v>
                </c:pt>
                <c:pt idx="5">
                  <c:v>Royal Derby Hospital (373)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(183)</c:v>
                </c:pt>
                <c:pt idx="2">
                  <c:v>Sir Robert Peel Community Hospital (-)</c:v>
                </c:pt>
                <c:pt idx="3">
                  <c:v>Samuel Johnson Community Hospital (-)</c:v>
                </c:pt>
                <c:pt idx="4">
                  <c:v>Florence Nightingale Community Hospital (-)</c:v>
                </c:pt>
                <c:pt idx="5">
                  <c:v>Royal Derby Hospital (373)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2.7300631210484383</c:v>
                </c:pt>
                <c:pt idx="1">
                  <c:v>3.041792478078845</c:v>
                </c:pt>
                <c:pt idx="2">
                  <c:v>0</c:v>
                </c:pt>
                <c:pt idx="3">
                  <c:v>0</c:v>
                </c:pt>
                <c:pt idx="4">
                  <c:v>0</c:v>
                </c:pt>
                <c:pt idx="5">
                  <c:v>2.6143432161033191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6.415550454435226</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(563)</c:v>
                </c:pt>
                <c:pt idx="1">
                  <c:v>Burton Hospital (185)</c:v>
                </c:pt>
                <c:pt idx="2">
                  <c:v>Sir Robert Peel Community Hospital (-)</c:v>
                </c:pt>
                <c:pt idx="3">
                  <c:v>Samuel Johnson Community Hospital (-)</c:v>
                </c:pt>
                <c:pt idx="4">
                  <c:v>Florence Nightingale Community Hospital (-)</c:v>
                </c:pt>
                <c:pt idx="5">
                  <c:v>Royal Derby Hospital (372)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(563)</c:v>
                </c:pt>
                <c:pt idx="1">
                  <c:v>Burton Hospital (185)</c:v>
                </c:pt>
                <c:pt idx="2">
                  <c:v>Sir Robert Peel Community Hospital (-)</c:v>
                </c:pt>
                <c:pt idx="3">
                  <c:v>Samuel Johnson Community Hospital (-)</c:v>
                </c:pt>
                <c:pt idx="4">
                  <c:v>Florence Nightingale Community Hospital (-)</c:v>
                </c:pt>
                <c:pt idx="5">
                  <c:v>Royal Derby Hospital (372)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(563)</c:v>
                </c:pt>
                <c:pt idx="1">
                  <c:v>Burton Hospital (185)</c:v>
                </c:pt>
                <c:pt idx="2">
                  <c:v>Sir Robert Peel Community Hospital (-)</c:v>
                </c:pt>
                <c:pt idx="3">
                  <c:v>Samuel Johnson Community Hospital (-)</c:v>
                </c:pt>
                <c:pt idx="4">
                  <c:v>Florence Nightingale Community Hospital (-)</c:v>
                </c:pt>
                <c:pt idx="5">
                  <c:v>Royal Derby Hospital (372)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(563)</c:v>
                </c:pt>
                <c:pt idx="1">
                  <c:v>Burton Hospital (185)</c:v>
                </c:pt>
                <c:pt idx="2">
                  <c:v>Sir Robert Peel Community Hospital (-)</c:v>
                </c:pt>
                <c:pt idx="3">
                  <c:v>Samuel Johnson Community Hospital (-)</c:v>
                </c:pt>
                <c:pt idx="4">
                  <c:v>Florence Nightingale Community Hospital (-)</c:v>
                </c:pt>
                <c:pt idx="5">
                  <c:v>Royal Derby Hospital (372)</c:v>
                </c:pt>
              </c:strCache>
            </c:strRef>
          </c:cat>
          <c:val>
            <c:numRef>
              <c:f>Sheet1!$G$2:$G$7</c:f>
              <c:numCache>
                <c:formatCode>0.0;;</c:formatCode>
                <c:ptCount val="6"/>
                <c:pt idx="0">
                  <c:v>8.9299639649918916</c:v>
                </c:pt>
                <c:pt idx="1">
                  <c:v>9.0225707771534083</c:v>
                </c:pt>
                <c:pt idx="2">
                  <c:v>0</c:v>
                </c:pt>
                <c:pt idx="3">
                  <c:v>0</c:v>
                </c:pt>
                <c:pt idx="4">
                  <c:v>0</c:v>
                </c:pt>
                <c:pt idx="5">
                  <c:v>8.8985105650786096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(563)</c:v>
                </c:pt>
                <c:pt idx="1">
                  <c:v>Burton Hospital (185)</c:v>
                </c:pt>
                <c:pt idx="2">
                  <c:v>Sir Robert Peel Community Hospital (-)</c:v>
                </c:pt>
                <c:pt idx="3">
                  <c:v>Samuel Johnson Community Hospital (-)</c:v>
                </c:pt>
                <c:pt idx="4">
                  <c:v>Florence Nightingale Community Hospital (-)</c:v>
                </c:pt>
                <c:pt idx="5">
                  <c:v>Royal Derby Hospital (372)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(563)</c:v>
                </c:pt>
                <c:pt idx="1">
                  <c:v>Burton Hospital (185)</c:v>
                </c:pt>
                <c:pt idx="2">
                  <c:v>Sir Robert Peel Community Hospital (-)</c:v>
                </c:pt>
                <c:pt idx="3">
                  <c:v>Samuel Johnson Community Hospital (-)</c:v>
                </c:pt>
                <c:pt idx="4">
                  <c:v>Florence Nightingale Community Hospital (-)</c:v>
                </c:pt>
                <c:pt idx="5">
                  <c:v>Royal Derby Hospital (372)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(563)</c:v>
                </c:pt>
                <c:pt idx="1">
                  <c:v>Burton Hospital (185)</c:v>
                </c:pt>
                <c:pt idx="2">
                  <c:v>Sir Robert Peel Community Hospital (-)</c:v>
                </c:pt>
                <c:pt idx="3">
                  <c:v>Samuel Johnson Community Hospital (-)</c:v>
                </c:pt>
                <c:pt idx="4">
                  <c:v>Florence Nightingale Community Hospital (-)</c:v>
                </c:pt>
                <c:pt idx="5">
                  <c:v>Royal Derby Hospital (372)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1.0700360350081084</c:v>
                </c:pt>
                <c:pt idx="1">
                  <c:v>0.97742922284659173</c:v>
                </c:pt>
                <c:pt idx="2">
                  <c:v>0</c:v>
                </c:pt>
                <c:pt idx="3">
                  <c:v>0</c:v>
                </c:pt>
                <c:pt idx="4">
                  <c:v>0</c:v>
                </c:pt>
                <c:pt idx="5">
                  <c:v>1.1014894349213904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Burton Hospital (159)</c:v>
                </c:pt>
                <c:pt idx="2">
                  <c:v>Sir Robert Peel Community Hospital (-)</c:v>
                </c:pt>
                <c:pt idx="3">
                  <c:v>Samuel Johnson Community Hospital (-)</c:v>
                </c:pt>
                <c:pt idx="4">
                  <c:v>Florence Nightingale Community Hospital (-)</c:v>
                </c:pt>
                <c:pt idx="5">
                  <c:v>Royal Derby Hospital (314)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Burton Hospital (159)</c:v>
                </c:pt>
                <c:pt idx="2">
                  <c:v>Sir Robert Peel Community Hospital (-)</c:v>
                </c:pt>
                <c:pt idx="3">
                  <c:v>Samuel Johnson Community Hospital (-)</c:v>
                </c:pt>
                <c:pt idx="4">
                  <c:v>Florence Nightingale Community Hospital (-)</c:v>
                </c:pt>
                <c:pt idx="5">
                  <c:v>Royal Derby Hospital (314)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Burton Hospital (159)</c:v>
                </c:pt>
                <c:pt idx="2">
                  <c:v>Sir Robert Peel Community Hospital (-)</c:v>
                </c:pt>
                <c:pt idx="3">
                  <c:v>Samuel Johnson Community Hospital (-)</c:v>
                </c:pt>
                <c:pt idx="4">
                  <c:v>Florence Nightingale Community Hospital (-)</c:v>
                </c:pt>
                <c:pt idx="5">
                  <c:v>Royal Derby Hospital (314)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Burton Hospital (159)</c:v>
                </c:pt>
                <c:pt idx="2">
                  <c:v>Sir Robert Peel Community Hospital (-)</c:v>
                </c:pt>
                <c:pt idx="3">
                  <c:v>Samuel Johnson Community Hospital (-)</c:v>
                </c:pt>
                <c:pt idx="4">
                  <c:v>Florence Nightingale Community Hospital (-)</c:v>
                </c:pt>
                <c:pt idx="5">
                  <c:v>Royal Derby Hospital (314)</c:v>
                </c:pt>
              </c:strCache>
            </c:strRef>
          </c:cat>
          <c:val>
            <c:numRef>
              <c:f>Sheet1!$G$2:$G$7</c:f>
              <c:numCache>
                <c:formatCode>0.0;;</c:formatCode>
                <c:ptCount val="6"/>
                <c:pt idx="0">
                  <c:v>7.9298734153640051</c:v>
                </c:pt>
                <c:pt idx="1">
                  <c:v>7.8531358978951058</c:v>
                </c:pt>
                <c:pt idx="2">
                  <c:v>0</c:v>
                </c:pt>
                <c:pt idx="3">
                  <c:v>0</c:v>
                </c:pt>
                <c:pt idx="4">
                  <c:v>0</c:v>
                </c:pt>
                <c:pt idx="5">
                  <c:v>7.9460406450978169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Burton Hospital (159)</c:v>
                </c:pt>
                <c:pt idx="2">
                  <c:v>Sir Robert Peel Community Hospital (-)</c:v>
                </c:pt>
                <c:pt idx="3">
                  <c:v>Samuel Johnson Community Hospital (-)</c:v>
                </c:pt>
                <c:pt idx="4">
                  <c:v>Florence Nightingale Community Hospital (-)</c:v>
                </c:pt>
                <c:pt idx="5">
                  <c:v>Royal Derby Hospital (314)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Burton Hospital (159)</c:v>
                </c:pt>
                <c:pt idx="2">
                  <c:v>Sir Robert Peel Community Hospital (-)</c:v>
                </c:pt>
                <c:pt idx="3">
                  <c:v>Samuel Johnson Community Hospital (-)</c:v>
                </c:pt>
                <c:pt idx="4">
                  <c:v>Florence Nightingale Community Hospital (-)</c:v>
                </c:pt>
                <c:pt idx="5">
                  <c:v>Royal Derby Hospital (314)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Burton Hospital (159)</c:v>
                </c:pt>
                <c:pt idx="2">
                  <c:v>Sir Robert Peel Community Hospital (-)</c:v>
                </c:pt>
                <c:pt idx="3">
                  <c:v>Samuel Johnson Community Hospital (-)</c:v>
                </c:pt>
                <c:pt idx="4">
                  <c:v>Florence Nightingale Community Hospital (-)</c:v>
                </c:pt>
                <c:pt idx="5">
                  <c:v>Royal Derby Hospital (314)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2.0701265846359949</c:v>
                </c:pt>
                <c:pt idx="1">
                  <c:v>2.1468641021048942</c:v>
                </c:pt>
                <c:pt idx="2">
                  <c:v>0</c:v>
                </c:pt>
                <c:pt idx="3">
                  <c:v>0</c:v>
                </c:pt>
                <c:pt idx="4">
                  <c:v>0</c:v>
                </c:pt>
                <c:pt idx="5">
                  <c:v>2.0539593549021831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(190)</c:v>
                </c:pt>
                <c:pt idx="2">
                  <c:v>Sir Robert Peel Community Hospital (-)</c:v>
                </c:pt>
                <c:pt idx="3">
                  <c:v>Samuel Johnson Community Hospital (-)</c:v>
                </c:pt>
                <c:pt idx="4">
                  <c:v>Florence Nightingale Community Hospital (-)</c:v>
                </c:pt>
                <c:pt idx="5">
                  <c:v>Royal Derby Hospital (380)</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(190)</c:v>
                </c:pt>
                <c:pt idx="2">
                  <c:v>Sir Robert Peel Community Hospital (-)</c:v>
                </c:pt>
                <c:pt idx="3">
                  <c:v>Samuel Johnson Community Hospital (-)</c:v>
                </c:pt>
                <c:pt idx="4">
                  <c:v>Florence Nightingale Community Hospital (-)</c:v>
                </c:pt>
                <c:pt idx="5">
                  <c:v>Royal Derby Hospital (380)</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(190)</c:v>
                </c:pt>
                <c:pt idx="2">
                  <c:v>Sir Robert Peel Community Hospital (-)</c:v>
                </c:pt>
                <c:pt idx="3">
                  <c:v>Samuel Johnson Community Hospital (-)</c:v>
                </c:pt>
                <c:pt idx="4">
                  <c:v>Florence Nightingale Community Hospital (-)</c:v>
                </c:pt>
                <c:pt idx="5">
                  <c:v>Royal Derby Hospital (380)</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(190)</c:v>
                </c:pt>
                <c:pt idx="2">
                  <c:v>Sir Robert Peel Community Hospital (-)</c:v>
                </c:pt>
                <c:pt idx="3">
                  <c:v>Samuel Johnson Community Hospital (-)</c:v>
                </c:pt>
                <c:pt idx="4">
                  <c:v>Florence Nightingale Community Hospital (-)</c:v>
                </c:pt>
                <c:pt idx="5">
                  <c:v>Royal Derby Hospital (380)</c:v>
                </c:pt>
              </c:strCache>
            </c:strRef>
          </c:cat>
          <c:val>
            <c:numRef>
              <c:f>Sheet1!$G$2:$G$7</c:f>
              <c:numCache>
                <c:formatCode>0.0;;</c:formatCode>
                <c:ptCount val="6"/>
                <c:pt idx="0">
                  <c:v>9.605501059222453</c:v>
                </c:pt>
                <c:pt idx="1">
                  <c:v>9.6212695740513539</c:v>
                </c:pt>
                <c:pt idx="2">
                  <c:v>0</c:v>
                </c:pt>
                <c:pt idx="3">
                  <c:v>0</c:v>
                </c:pt>
                <c:pt idx="4">
                  <c:v>0</c:v>
                </c:pt>
                <c:pt idx="5">
                  <c:v>9.6089412116702686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(190)</c:v>
                </c:pt>
                <c:pt idx="2">
                  <c:v>Sir Robert Peel Community Hospital (-)</c:v>
                </c:pt>
                <c:pt idx="3">
                  <c:v>Samuel Johnson Community Hospital (-)</c:v>
                </c:pt>
                <c:pt idx="4">
                  <c:v>Florence Nightingale Community Hospital (-)</c:v>
                </c:pt>
                <c:pt idx="5">
                  <c:v>Royal Derby Hospital (380)</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(190)</c:v>
                </c:pt>
                <c:pt idx="2">
                  <c:v>Sir Robert Peel Community Hospital (-)</c:v>
                </c:pt>
                <c:pt idx="3">
                  <c:v>Samuel Johnson Community Hospital (-)</c:v>
                </c:pt>
                <c:pt idx="4">
                  <c:v>Florence Nightingale Community Hospital (-)</c:v>
                </c:pt>
                <c:pt idx="5">
                  <c:v>Royal Derby Hospital (380)</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(190)</c:v>
                </c:pt>
                <c:pt idx="2">
                  <c:v>Sir Robert Peel Community Hospital (-)</c:v>
                </c:pt>
                <c:pt idx="3">
                  <c:v>Samuel Johnson Community Hospital (-)</c:v>
                </c:pt>
                <c:pt idx="4">
                  <c:v>Florence Nightingale Community Hospital (-)</c:v>
                </c:pt>
                <c:pt idx="5">
                  <c:v>Royal Derby Hospital (380)</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0.39449894077754699</c:v>
                </c:pt>
                <c:pt idx="1">
                  <c:v>0.37873042594864614</c:v>
                </c:pt>
                <c:pt idx="2">
                  <c:v>0</c:v>
                </c:pt>
                <c:pt idx="3">
                  <c:v>0</c:v>
                </c:pt>
                <c:pt idx="4">
                  <c:v>0</c:v>
                </c:pt>
                <c:pt idx="5">
                  <c:v>0.3910587883297314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(489)</c:v>
                </c:pt>
                <c:pt idx="1">
                  <c:v>Burton Hospital (163)</c:v>
                </c:pt>
                <c:pt idx="2">
                  <c:v>Sir Robert Peel Community Hospital (-)</c:v>
                </c:pt>
                <c:pt idx="3">
                  <c:v>Samuel Johnson Community Hospital (-)</c:v>
                </c:pt>
                <c:pt idx="4">
                  <c:v>Florence Nightingale Community Hospital (-)</c:v>
                </c:pt>
                <c:pt idx="5">
                  <c:v>Royal Derby Hospital (319)</c:v>
                </c:pt>
              </c:strCache>
            </c:strRef>
          </c:cat>
          <c:val>
            <c:numRef>
              <c:f>Sheet1!$D$2:$D$7</c:f>
              <c:numCache>
                <c:formatCode>0.0;;</c:formatCode>
                <c:ptCount val="6"/>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(489)</c:v>
                </c:pt>
                <c:pt idx="1">
                  <c:v>Burton Hospital (163)</c:v>
                </c:pt>
                <c:pt idx="2">
                  <c:v>Sir Robert Peel Community Hospital (-)</c:v>
                </c:pt>
                <c:pt idx="3">
                  <c:v>Samuel Johnson Community Hospital (-)</c:v>
                </c:pt>
                <c:pt idx="4">
                  <c:v>Florence Nightingale Community Hospital (-)</c:v>
                </c:pt>
                <c:pt idx="5">
                  <c:v>Royal Derby Hospital (319)</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(489)</c:v>
                </c:pt>
                <c:pt idx="1">
                  <c:v>Burton Hospital (163)</c:v>
                </c:pt>
                <c:pt idx="2">
                  <c:v>Sir Robert Peel Community Hospital (-)</c:v>
                </c:pt>
                <c:pt idx="3">
                  <c:v>Samuel Johnson Community Hospital (-)</c:v>
                </c:pt>
                <c:pt idx="4">
                  <c:v>Florence Nightingale Community Hospital (-)</c:v>
                </c:pt>
                <c:pt idx="5">
                  <c:v>Royal Derby Hospital (319)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(489)</c:v>
                </c:pt>
                <c:pt idx="1">
                  <c:v>Burton Hospital (163)</c:v>
                </c:pt>
                <c:pt idx="2">
                  <c:v>Sir Robert Peel Community Hospital (-)</c:v>
                </c:pt>
                <c:pt idx="3">
                  <c:v>Samuel Johnson Community Hospital (-)</c:v>
                </c:pt>
                <c:pt idx="4">
                  <c:v>Florence Nightingale Community Hospital (-)</c:v>
                </c:pt>
                <c:pt idx="5">
                  <c:v>Royal Derby Hospital (319)</c:v>
                </c:pt>
              </c:strCache>
            </c:strRef>
          </c:cat>
          <c:val>
            <c:numRef>
              <c:f>Sheet1!$G$2:$G$7</c:f>
              <c:numCache>
                <c:formatCode>0.0;;</c:formatCode>
                <c:ptCount val="6"/>
                <c:pt idx="0">
                  <c:v>0</c:v>
                </c:pt>
                <c:pt idx="1">
                  <c:v>0</c:v>
                </c:pt>
                <c:pt idx="2">
                  <c:v>0</c:v>
                </c:pt>
                <c:pt idx="3">
                  <c:v>0</c:v>
                </c:pt>
                <c:pt idx="4">
                  <c:v>0</c:v>
                </c:pt>
                <c:pt idx="5">
                  <c:v>8.9638639890628617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(489)</c:v>
                </c:pt>
                <c:pt idx="1">
                  <c:v>Burton Hospital (163)</c:v>
                </c:pt>
                <c:pt idx="2">
                  <c:v>Sir Robert Peel Community Hospital (-)</c:v>
                </c:pt>
                <c:pt idx="3">
                  <c:v>Samuel Johnson Community Hospital (-)</c:v>
                </c:pt>
                <c:pt idx="4">
                  <c:v>Florence Nightingale Community Hospital (-)</c:v>
                </c:pt>
                <c:pt idx="5">
                  <c:v>Royal Derby Hospital (319)</c:v>
                </c:pt>
              </c:strCache>
            </c:strRef>
          </c:cat>
          <c:val>
            <c:numRef>
              <c:f>Sheet1!$H$2:$H$7</c:f>
              <c:numCache>
                <c:formatCode>0.0;;</c:formatCode>
                <c:ptCount val="6"/>
                <c:pt idx="0">
                  <c:v>9.1031712537181839</c:v>
                </c:pt>
                <c:pt idx="1">
                  <c:v>9.3194029751567982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(489)</c:v>
                </c:pt>
                <c:pt idx="1">
                  <c:v>Burton Hospital (163)</c:v>
                </c:pt>
                <c:pt idx="2">
                  <c:v>Sir Robert Peel Community Hospital (-)</c:v>
                </c:pt>
                <c:pt idx="3">
                  <c:v>Samuel Johnson Community Hospital (-)</c:v>
                </c:pt>
                <c:pt idx="4">
                  <c:v>Florence Nightingale Community Hospital (-)</c:v>
                </c:pt>
                <c:pt idx="5">
                  <c:v>Royal Derby Hospital (319)</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(489)</c:v>
                </c:pt>
                <c:pt idx="1">
                  <c:v>Burton Hospital (163)</c:v>
                </c:pt>
                <c:pt idx="2">
                  <c:v>Sir Robert Peel Community Hospital (-)</c:v>
                </c:pt>
                <c:pt idx="3">
                  <c:v>Samuel Johnson Community Hospital (-)</c:v>
                </c:pt>
                <c:pt idx="4">
                  <c:v>Florence Nightingale Community Hospital (-)</c:v>
                </c:pt>
                <c:pt idx="5">
                  <c:v>Royal Derby Hospital (319)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0.89682874628181608</c:v>
                </c:pt>
                <c:pt idx="1">
                  <c:v>0.68059702484320184</c:v>
                </c:pt>
                <c:pt idx="2">
                  <c:v>0</c:v>
                </c:pt>
                <c:pt idx="3">
                  <c:v>0</c:v>
                </c:pt>
                <c:pt idx="4">
                  <c:v>0</c:v>
                </c:pt>
                <c:pt idx="5">
                  <c:v>1.0361360109371383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(533)</c:v>
                </c:pt>
                <c:pt idx="1">
                  <c:v>Burton Hospital (177)</c:v>
                </c:pt>
                <c:pt idx="2">
                  <c:v>Sir Robert Peel Community Hospital (-)</c:v>
                </c:pt>
                <c:pt idx="3">
                  <c:v>Samuel Johnson Community Hospital (-)</c:v>
                </c:pt>
                <c:pt idx="4">
                  <c:v>Florence Nightingale Community Hospital (-)</c:v>
                </c:pt>
                <c:pt idx="5">
                  <c:v>Royal Derby Hospital (347)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(533)</c:v>
                </c:pt>
                <c:pt idx="1">
                  <c:v>Burton Hospital (177)</c:v>
                </c:pt>
                <c:pt idx="2">
                  <c:v>Sir Robert Peel Community Hospital (-)</c:v>
                </c:pt>
                <c:pt idx="3">
                  <c:v>Samuel Johnson Community Hospital (-)</c:v>
                </c:pt>
                <c:pt idx="4">
                  <c:v>Florence Nightingale Community Hospital (-)</c:v>
                </c:pt>
                <c:pt idx="5">
                  <c:v>Royal Derby Hospital (347)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(533)</c:v>
                </c:pt>
                <c:pt idx="1">
                  <c:v>Burton Hospital (177)</c:v>
                </c:pt>
                <c:pt idx="2">
                  <c:v>Sir Robert Peel Community Hospital (-)</c:v>
                </c:pt>
                <c:pt idx="3">
                  <c:v>Samuel Johnson Community Hospital (-)</c:v>
                </c:pt>
                <c:pt idx="4">
                  <c:v>Florence Nightingale Community Hospital (-)</c:v>
                </c:pt>
                <c:pt idx="5">
                  <c:v>Royal Derby Hospital (347)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(533)</c:v>
                </c:pt>
                <c:pt idx="1">
                  <c:v>Burton Hospital (177)</c:v>
                </c:pt>
                <c:pt idx="2">
                  <c:v>Sir Robert Peel Community Hospital (-)</c:v>
                </c:pt>
                <c:pt idx="3">
                  <c:v>Samuel Johnson Community Hospital (-)</c:v>
                </c:pt>
                <c:pt idx="4">
                  <c:v>Florence Nightingale Community Hospital (-)</c:v>
                </c:pt>
                <c:pt idx="5">
                  <c:v>Royal Derby Hospital (347)</c:v>
                </c:pt>
              </c:strCache>
            </c:strRef>
          </c:cat>
          <c:val>
            <c:numRef>
              <c:f>Sheet1!$G$2:$G$7</c:f>
              <c:numCache>
                <c:formatCode>0.0;;</c:formatCode>
                <c:ptCount val="6"/>
                <c:pt idx="0">
                  <c:v>8.4380225416256192</c:v>
                </c:pt>
                <c:pt idx="1">
                  <c:v>8.5262959392879374</c:v>
                </c:pt>
                <c:pt idx="2">
                  <c:v>0</c:v>
                </c:pt>
                <c:pt idx="3">
                  <c:v>0</c:v>
                </c:pt>
                <c:pt idx="4">
                  <c:v>0</c:v>
                </c:pt>
                <c:pt idx="5">
                  <c:v>8.394594083954189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(533)</c:v>
                </c:pt>
                <c:pt idx="1">
                  <c:v>Burton Hospital (177)</c:v>
                </c:pt>
                <c:pt idx="2">
                  <c:v>Sir Robert Peel Community Hospital (-)</c:v>
                </c:pt>
                <c:pt idx="3">
                  <c:v>Samuel Johnson Community Hospital (-)</c:v>
                </c:pt>
                <c:pt idx="4">
                  <c:v>Florence Nightingale Community Hospital (-)</c:v>
                </c:pt>
                <c:pt idx="5">
                  <c:v>Royal Derby Hospital (347)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(533)</c:v>
                </c:pt>
                <c:pt idx="1">
                  <c:v>Burton Hospital (177)</c:v>
                </c:pt>
                <c:pt idx="2">
                  <c:v>Sir Robert Peel Community Hospital (-)</c:v>
                </c:pt>
                <c:pt idx="3">
                  <c:v>Samuel Johnson Community Hospital (-)</c:v>
                </c:pt>
                <c:pt idx="4">
                  <c:v>Florence Nightingale Community Hospital (-)</c:v>
                </c:pt>
                <c:pt idx="5">
                  <c:v>Royal Derby Hospital (347)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(533)</c:v>
                </c:pt>
                <c:pt idx="1">
                  <c:v>Burton Hospital (177)</c:v>
                </c:pt>
                <c:pt idx="2">
                  <c:v>Sir Robert Peel Community Hospital (-)</c:v>
                </c:pt>
                <c:pt idx="3">
                  <c:v>Samuel Johnson Community Hospital (-)</c:v>
                </c:pt>
                <c:pt idx="4">
                  <c:v>Florence Nightingale Community Hospital (-)</c:v>
                </c:pt>
                <c:pt idx="5">
                  <c:v>Royal Derby Hospital (347)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1.5619774583743808</c:v>
                </c:pt>
                <c:pt idx="1">
                  <c:v>1.4737040607120626</c:v>
                </c:pt>
                <c:pt idx="2">
                  <c:v>0</c:v>
                </c:pt>
                <c:pt idx="3">
                  <c:v>0</c:v>
                </c:pt>
                <c:pt idx="4">
                  <c:v>0</c:v>
                </c:pt>
                <c:pt idx="5">
                  <c:v>1.605405916045811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Sheet1!$D$2:$D$7</c:f>
              <c:numCache>
                <c:formatCode>0.0;;</c:formatCode>
                <c:ptCount val="6"/>
                <c:pt idx="0">
                  <c:v>8.6543458996826246</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Sheet1!$E$2:$E$7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(90)</c:v>
                </c:pt>
                <c:pt idx="1">
                  <c:v>Burton Hospital (-)</c:v>
                </c:pt>
                <c:pt idx="2">
                  <c:v>Sir Robert Peel Community Hospital (-)</c:v>
                </c:pt>
                <c:pt idx="3">
                  <c:v>Samuel Johnson Community Hospital (-)</c:v>
                </c:pt>
                <c:pt idx="4">
                  <c:v>Florence Nightingale Community Hospital (-)</c:v>
                </c:pt>
                <c:pt idx="5">
                  <c:v>Royal Derby Hospital (61)</c:v>
                </c:pt>
              </c:strCache>
            </c:strRef>
          </c:cat>
          <c:val>
            <c:numRef>
              <c:f>Sheet1!$D$2:$D$7</c:f>
              <c:numCache>
                <c:formatCode>0.0;;</c:formatCode>
                <c:ptCount val="6"/>
                <c:pt idx="0">
                  <c:v>8.6853756912985194</c:v>
                </c:pt>
                <c:pt idx="1">
                  <c:v>0</c:v>
                </c:pt>
                <c:pt idx="2">
                  <c:v>0</c:v>
                </c:pt>
                <c:pt idx="3">
                  <c:v>0</c:v>
                </c:pt>
                <c:pt idx="4">
                  <c:v>0</c:v>
                </c:pt>
                <c:pt idx="5">
                  <c:v>8.2130208427462605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(90)</c:v>
                </c:pt>
                <c:pt idx="1">
                  <c:v>Burton Hospital (-)</c:v>
                </c:pt>
                <c:pt idx="2">
                  <c:v>Sir Robert Peel Community Hospital (-)</c:v>
                </c:pt>
                <c:pt idx="3">
                  <c:v>Samuel Johnson Community Hospital (-)</c:v>
                </c:pt>
                <c:pt idx="4">
                  <c:v>Florence Nightingale Community Hospital (-)</c:v>
                </c:pt>
                <c:pt idx="5">
                  <c:v>Royal Derby Hospital (61)</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(90)</c:v>
                </c:pt>
                <c:pt idx="1">
                  <c:v>Burton Hospital (-)</c:v>
                </c:pt>
                <c:pt idx="2">
                  <c:v>Sir Robert Peel Community Hospital (-)</c:v>
                </c:pt>
                <c:pt idx="3">
                  <c:v>Samuel Johnson Community Hospital (-)</c:v>
                </c:pt>
                <c:pt idx="4">
                  <c:v>Florence Nightingale Community Hospital (-)</c:v>
                </c:pt>
                <c:pt idx="5">
                  <c:v>Royal Derby Hospital (61)</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(90)</c:v>
                </c:pt>
                <c:pt idx="1">
                  <c:v>Burton Hospital (-)</c:v>
                </c:pt>
                <c:pt idx="2">
                  <c:v>Sir Robert Peel Community Hospital (-)</c:v>
                </c:pt>
                <c:pt idx="3">
                  <c:v>Samuel Johnson Community Hospital (-)</c:v>
                </c:pt>
                <c:pt idx="4">
                  <c:v>Florence Nightingale Community Hospital (-)</c:v>
                </c:pt>
                <c:pt idx="5">
                  <c:v>Royal Derby Hospital (61)</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(90)</c:v>
                </c:pt>
                <c:pt idx="1">
                  <c:v>Burton Hospital (-)</c:v>
                </c:pt>
                <c:pt idx="2">
                  <c:v>Sir Robert Peel Community Hospital (-)</c:v>
                </c:pt>
                <c:pt idx="3">
                  <c:v>Samuel Johnson Community Hospital (-)</c:v>
                </c:pt>
                <c:pt idx="4">
                  <c:v>Florence Nightingale Community Hospital (-)</c:v>
                </c:pt>
                <c:pt idx="5">
                  <c:v>Royal Derby Hospital (61)</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(90)</c:v>
                </c:pt>
                <c:pt idx="1">
                  <c:v>Burton Hospital (-)</c:v>
                </c:pt>
                <c:pt idx="2">
                  <c:v>Sir Robert Peel Community Hospital (-)</c:v>
                </c:pt>
                <c:pt idx="3">
                  <c:v>Samuel Johnson Community Hospital (-)</c:v>
                </c:pt>
                <c:pt idx="4">
                  <c:v>Florence Nightingale Community Hospital (-)</c:v>
                </c:pt>
                <c:pt idx="5">
                  <c:v>Royal Derby Hospital (61)</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(90)</c:v>
                </c:pt>
                <c:pt idx="1">
                  <c:v>Burton Hospital (-)</c:v>
                </c:pt>
                <c:pt idx="2">
                  <c:v>Sir Robert Peel Community Hospital (-)</c:v>
                </c:pt>
                <c:pt idx="3">
                  <c:v>Samuel Johnson Community Hospital (-)</c:v>
                </c:pt>
                <c:pt idx="4">
                  <c:v>Florence Nightingale Community Hospital (-)</c:v>
                </c:pt>
                <c:pt idx="5">
                  <c:v>Royal Derby Hospital (61)</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(73)</c:v>
                </c:pt>
                <c:pt idx="1">
                  <c:v>Burton Hospital (-)</c:v>
                </c:pt>
                <c:pt idx="2">
                  <c:v>Sir Robert Peel Community Hospital (-)</c:v>
                </c:pt>
                <c:pt idx="3">
                  <c:v>Samuel Johnson Community Hospital (-)</c:v>
                </c:pt>
                <c:pt idx="4">
                  <c:v>Florence Nightingale Community Hospital (-)</c:v>
                </c:pt>
                <c:pt idx="5">
                  <c:v>Royal Derby Hospital (49)</c:v>
                </c:pt>
              </c:strCache>
            </c:strRef>
          </c:cat>
          <c:val>
            <c:numRef>
              <c:f>Sheet1!$D$2:$D$7</c:f>
              <c:numCache>
                <c:formatCode>0.0;;</c:formatCode>
                <c:ptCount val="6"/>
                <c:pt idx="0">
                  <c:v>8.1658332269265212</c:v>
                </c:pt>
                <c:pt idx="1">
                  <c:v>0</c:v>
                </c:pt>
                <c:pt idx="2">
                  <c:v>0</c:v>
                </c:pt>
                <c:pt idx="3">
                  <c:v>0</c:v>
                </c:pt>
                <c:pt idx="4">
                  <c:v>0</c:v>
                </c:pt>
                <c:pt idx="5">
                  <c:v>7.9422838688297954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(73)</c:v>
                </c:pt>
                <c:pt idx="1">
                  <c:v>Burton Hospital (-)</c:v>
                </c:pt>
                <c:pt idx="2">
                  <c:v>Sir Robert Peel Community Hospital (-)</c:v>
                </c:pt>
                <c:pt idx="3">
                  <c:v>Samuel Johnson Community Hospital (-)</c:v>
                </c:pt>
                <c:pt idx="4">
                  <c:v>Florence Nightingale Community Hospital (-)</c:v>
                </c:pt>
                <c:pt idx="5">
                  <c:v>Royal Derby Hospital (49)</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(73)</c:v>
                </c:pt>
                <c:pt idx="1">
                  <c:v>Burton Hospital (-)</c:v>
                </c:pt>
                <c:pt idx="2">
                  <c:v>Sir Robert Peel Community Hospital (-)</c:v>
                </c:pt>
                <c:pt idx="3">
                  <c:v>Samuel Johnson Community Hospital (-)</c:v>
                </c:pt>
                <c:pt idx="4">
                  <c:v>Florence Nightingale Community Hospital (-)</c:v>
                </c:pt>
                <c:pt idx="5">
                  <c:v>Royal Derby Hospital (49)</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(73)</c:v>
                </c:pt>
                <c:pt idx="1">
                  <c:v>Burton Hospital (-)</c:v>
                </c:pt>
                <c:pt idx="2">
                  <c:v>Sir Robert Peel Community Hospital (-)</c:v>
                </c:pt>
                <c:pt idx="3">
                  <c:v>Samuel Johnson Community Hospital (-)</c:v>
                </c:pt>
                <c:pt idx="4">
                  <c:v>Florence Nightingale Community Hospital (-)</c:v>
                </c:pt>
                <c:pt idx="5">
                  <c:v>Royal Derby Hospital (49)</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(73)</c:v>
                </c:pt>
                <c:pt idx="1">
                  <c:v>Burton Hospital (-)</c:v>
                </c:pt>
                <c:pt idx="2">
                  <c:v>Sir Robert Peel Community Hospital (-)</c:v>
                </c:pt>
                <c:pt idx="3">
                  <c:v>Samuel Johnson Community Hospital (-)</c:v>
                </c:pt>
                <c:pt idx="4">
                  <c:v>Florence Nightingale Community Hospital (-)</c:v>
                </c:pt>
                <c:pt idx="5">
                  <c:v>Royal Derby Hospital (49)</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(73)</c:v>
                </c:pt>
                <c:pt idx="1">
                  <c:v>Burton Hospital (-)</c:v>
                </c:pt>
                <c:pt idx="2">
                  <c:v>Sir Robert Peel Community Hospital (-)</c:v>
                </c:pt>
                <c:pt idx="3">
                  <c:v>Samuel Johnson Community Hospital (-)</c:v>
                </c:pt>
                <c:pt idx="4">
                  <c:v>Florence Nightingale Community Hospital (-)</c:v>
                </c:pt>
                <c:pt idx="5">
                  <c:v>Royal Derby Hospital (49)</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(73)</c:v>
                </c:pt>
                <c:pt idx="1">
                  <c:v>Burton Hospital (-)</c:v>
                </c:pt>
                <c:pt idx="2">
                  <c:v>Sir Robert Peel Community Hospital (-)</c:v>
                </c:pt>
                <c:pt idx="3">
                  <c:v>Samuel Johnson Community Hospital (-)</c:v>
                </c:pt>
                <c:pt idx="4">
                  <c:v>Florence Nightingale Community Hospital (-)</c:v>
                </c:pt>
                <c:pt idx="5">
                  <c:v>Royal Derby Hospital (49)</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Sheet1!$E$2:$E$7</c:f>
              <c:numCache>
                <c:formatCode>0.0;;</c:formatCode>
                <c:ptCount val="6"/>
                <c:pt idx="0">
                  <c:v>5.3931155726796343</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Sheet1!$G$2:$G$7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4.6068844273203657</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0.2835953552221171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0.65927636630277364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0.18380132182834963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1.9188596221323184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0.18380132182834874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0.65927636630277497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0.570786181387966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5.4422816165765537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Sheet1!$G$2:$G$7</c:f>
              <c:numCache>
                <c:formatCode>0.0;;</c:formatCode>
                <c:ptCount val="6"/>
                <c:pt idx="0">
                  <c:v>6.4019023363657404</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c:v>
                </c:pt>
                <c:pt idx="1">
                  <c:v>Burton Hospital (-)</c:v>
                </c:pt>
                <c:pt idx="2">
                  <c:v>Sir Robert Peel Community Hospital (-)</c:v>
                </c:pt>
                <c:pt idx="3">
                  <c:v>Samuel Johnson Community Hospital (-)</c:v>
                </c:pt>
                <c:pt idx="4">
                  <c:v>Florence Nightingale Community Hospital (-)</c:v>
                </c:pt>
                <c:pt idx="5">
                  <c:v>Royal Derby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3.5980976636342596</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(179)</c:v>
                </c:pt>
                <c:pt idx="2">
                  <c:v>Sir Robert Peel Community Hospital (-)</c:v>
                </c:pt>
                <c:pt idx="3">
                  <c:v>Samuel Johnson Community Hospital (-)</c:v>
                </c:pt>
                <c:pt idx="4">
                  <c:v>Florence Nightingale Community Hospital (-)</c:v>
                </c:pt>
                <c:pt idx="5">
                  <c:v>Royal Derby Hospital (377)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(179)</c:v>
                </c:pt>
                <c:pt idx="2">
                  <c:v>Sir Robert Peel Community Hospital (-)</c:v>
                </c:pt>
                <c:pt idx="3">
                  <c:v>Samuel Johnson Community Hospital (-)</c:v>
                </c:pt>
                <c:pt idx="4">
                  <c:v>Florence Nightingale Community Hospital (-)</c:v>
                </c:pt>
                <c:pt idx="5">
                  <c:v>Royal Derby Hospital (377)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(179)</c:v>
                </c:pt>
                <c:pt idx="2">
                  <c:v>Sir Robert Peel Community Hospital (-)</c:v>
                </c:pt>
                <c:pt idx="3">
                  <c:v>Samuel Johnson Community Hospital (-)</c:v>
                </c:pt>
                <c:pt idx="4">
                  <c:v>Florence Nightingale Community Hospital (-)</c:v>
                </c:pt>
                <c:pt idx="5">
                  <c:v>Royal Derby Hospital (377)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(179)</c:v>
                </c:pt>
                <c:pt idx="2">
                  <c:v>Sir Robert Peel Community Hospital (-)</c:v>
                </c:pt>
                <c:pt idx="3">
                  <c:v>Samuel Johnson Community Hospital (-)</c:v>
                </c:pt>
                <c:pt idx="4">
                  <c:v>Florence Nightingale Community Hospital (-)</c:v>
                </c:pt>
                <c:pt idx="5">
                  <c:v>Royal Derby Hospital (377)</c:v>
                </c:pt>
              </c:strCache>
            </c:strRef>
          </c:cat>
          <c:val>
            <c:numRef>
              <c:f>Sheet1!$G$2:$G$7</c:f>
              <c:numCache>
                <c:formatCode>0.0;;</c:formatCode>
                <c:ptCount val="6"/>
                <c:pt idx="0">
                  <c:v>6.6852401266289521</c:v>
                </c:pt>
                <c:pt idx="1">
                  <c:v>6.4929890341491996</c:v>
                </c:pt>
                <c:pt idx="2">
                  <c:v>0</c:v>
                </c:pt>
                <c:pt idx="3">
                  <c:v>0</c:v>
                </c:pt>
                <c:pt idx="4">
                  <c:v>0</c:v>
                </c:pt>
                <c:pt idx="5">
                  <c:v>6.7471630618878207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(179)</c:v>
                </c:pt>
                <c:pt idx="2">
                  <c:v>Sir Robert Peel Community Hospital (-)</c:v>
                </c:pt>
                <c:pt idx="3">
                  <c:v>Samuel Johnson Community Hospital (-)</c:v>
                </c:pt>
                <c:pt idx="4">
                  <c:v>Florence Nightingale Community Hospital (-)</c:v>
                </c:pt>
                <c:pt idx="5">
                  <c:v>Royal Derby Hospital (377)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(179)</c:v>
                </c:pt>
                <c:pt idx="2">
                  <c:v>Sir Robert Peel Community Hospital (-)</c:v>
                </c:pt>
                <c:pt idx="3">
                  <c:v>Samuel Johnson Community Hospital (-)</c:v>
                </c:pt>
                <c:pt idx="4">
                  <c:v>Florence Nightingale Community Hospital (-)</c:v>
                </c:pt>
                <c:pt idx="5">
                  <c:v>Royal Derby Hospital (377)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(565)</c:v>
                </c:pt>
                <c:pt idx="1">
                  <c:v>Burton Hospital (179)</c:v>
                </c:pt>
                <c:pt idx="2">
                  <c:v>Sir Robert Peel Community Hospital (-)</c:v>
                </c:pt>
                <c:pt idx="3">
                  <c:v>Samuel Johnson Community Hospital (-)</c:v>
                </c:pt>
                <c:pt idx="4">
                  <c:v>Florence Nightingale Community Hospital (-)</c:v>
                </c:pt>
                <c:pt idx="5">
                  <c:v>Royal Derby Hospital (377)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3.3147598733710479</c:v>
                </c:pt>
                <c:pt idx="1">
                  <c:v>3.5070109658508004</c:v>
                </c:pt>
                <c:pt idx="2">
                  <c:v>0</c:v>
                </c:pt>
                <c:pt idx="3">
                  <c:v>0</c:v>
                </c:pt>
                <c:pt idx="4">
                  <c:v>0</c:v>
                </c:pt>
                <c:pt idx="5">
                  <c:v>3.2528369381121793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(379)</c:v>
                </c:pt>
                <c:pt idx="1">
                  <c:v>Burton Hospital (123)</c:v>
                </c:pt>
                <c:pt idx="2">
                  <c:v>Sir Robert Peel Community Hospital (-)</c:v>
                </c:pt>
                <c:pt idx="3">
                  <c:v>Samuel Johnson Community Hospital (-)</c:v>
                </c:pt>
                <c:pt idx="4">
                  <c:v>Florence Nightingale Community Hospital (-)</c:v>
                </c:pt>
                <c:pt idx="5">
                  <c:v>Royal Derby Hospital (247)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(379)</c:v>
                </c:pt>
                <c:pt idx="1">
                  <c:v>Burton Hospital (123)</c:v>
                </c:pt>
                <c:pt idx="2">
                  <c:v>Sir Robert Peel Community Hospital (-)</c:v>
                </c:pt>
                <c:pt idx="3">
                  <c:v>Samuel Johnson Community Hospital (-)</c:v>
                </c:pt>
                <c:pt idx="4">
                  <c:v>Florence Nightingale Community Hospital (-)</c:v>
                </c:pt>
                <c:pt idx="5">
                  <c:v>Royal Derby Hospital (247)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(379)</c:v>
                </c:pt>
                <c:pt idx="1">
                  <c:v>Burton Hospital (123)</c:v>
                </c:pt>
                <c:pt idx="2">
                  <c:v>Sir Robert Peel Community Hospital (-)</c:v>
                </c:pt>
                <c:pt idx="3">
                  <c:v>Samuel Johnson Community Hospital (-)</c:v>
                </c:pt>
                <c:pt idx="4">
                  <c:v>Florence Nightingale Community Hospital (-)</c:v>
                </c:pt>
                <c:pt idx="5">
                  <c:v>Royal Derby Hospital (247)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(379)</c:v>
                </c:pt>
                <c:pt idx="1">
                  <c:v>Burton Hospital (123)</c:v>
                </c:pt>
                <c:pt idx="2">
                  <c:v>Sir Robert Peel Community Hospital (-)</c:v>
                </c:pt>
                <c:pt idx="3">
                  <c:v>Samuel Johnson Community Hospital (-)</c:v>
                </c:pt>
                <c:pt idx="4">
                  <c:v>Florence Nightingale Community Hospital (-)</c:v>
                </c:pt>
                <c:pt idx="5">
                  <c:v>Royal Derby Hospital (247)</c:v>
                </c:pt>
              </c:strCache>
            </c:strRef>
          </c:cat>
          <c:val>
            <c:numRef>
              <c:f>Sheet1!$G$2:$G$7</c:f>
              <c:numCache>
                <c:formatCode>0.0;;</c:formatCode>
                <c:ptCount val="6"/>
                <c:pt idx="0">
                  <c:v>5.4057450884383673</c:v>
                </c:pt>
                <c:pt idx="1">
                  <c:v>5.3200352178579662</c:v>
                </c:pt>
                <c:pt idx="2">
                  <c:v>0</c:v>
                </c:pt>
                <c:pt idx="3">
                  <c:v>0</c:v>
                </c:pt>
                <c:pt idx="4">
                  <c:v>0</c:v>
                </c:pt>
                <c:pt idx="5">
                  <c:v>5.3373263274514784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(379)</c:v>
                </c:pt>
                <c:pt idx="1">
                  <c:v>Burton Hospital (123)</c:v>
                </c:pt>
                <c:pt idx="2">
                  <c:v>Sir Robert Peel Community Hospital (-)</c:v>
                </c:pt>
                <c:pt idx="3">
                  <c:v>Samuel Johnson Community Hospital (-)</c:v>
                </c:pt>
                <c:pt idx="4">
                  <c:v>Florence Nightingale Community Hospital (-)</c:v>
                </c:pt>
                <c:pt idx="5">
                  <c:v>Royal Derby Hospital (247)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(379)</c:v>
                </c:pt>
                <c:pt idx="1">
                  <c:v>Burton Hospital (123)</c:v>
                </c:pt>
                <c:pt idx="2">
                  <c:v>Sir Robert Peel Community Hospital (-)</c:v>
                </c:pt>
                <c:pt idx="3">
                  <c:v>Samuel Johnson Community Hospital (-)</c:v>
                </c:pt>
                <c:pt idx="4">
                  <c:v>Florence Nightingale Community Hospital (-)</c:v>
                </c:pt>
                <c:pt idx="5">
                  <c:v>Royal Derby Hospital (247)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(379)</c:v>
                </c:pt>
                <c:pt idx="1">
                  <c:v>Burton Hospital (123)</c:v>
                </c:pt>
                <c:pt idx="2">
                  <c:v>Sir Robert Peel Community Hospital (-)</c:v>
                </c:pt>
                <c:pt idx="3">
                  <c:v>Samuel Johnson Community Hospital (-)</c:v>
                </c:pt>
                <c:pt idx="4">
                  <c:v>Florence Nightingale Community Hospital (-)</c:v>
                </c:pt>
                <c:pt idx="5">
                  <c:v>Royal Derby Hospital (247)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4.5942549115616327</c:v>
                </c:pt>
                <c:pt idx="1">
                  <c:v>4.6799647821420338</c:v>
                </c:pt>
                <c:pt idx="2">
                  <c:v>0</c:v>
                </c:pt>
                <c:pt idx="3">
                  <c:v>0</c:v>
                </c:pt>
                <c:pt idx="4">
                  <c:v>0</c:v>
                </c:pt>
                <c:pt idx="5">
                  <c:v>4.6626736725485216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(212)</c:v>
                </c:pt>
                <c:pt idx="1">
                  <c:v>Burton Hospital (71)</c:v>
                </c:pt>
                <c:pt idx="2">
                  <c:v>Sir Robert Peel Community Hospital (-)</c:v>
                </c:pt>
                <c:pt idx="3">
                  <c:v>Samuel Johnson Community Hospital (-)</c:v>
                </c:pt>
                <c:pt idx="4">
                  <c:v>Florence Nightingale Community Hospital (-)</c:v>
                </c:pt>
                <c:pt idx="5">
                  <c:v>Royal Derby Hospital (133)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(212)</c:v>
                </c:pt>
                <c:pt idx="1">
                  <c:v>Burton Hospital (71)</c:v>
                </c:pt>
                <c:pt idx="2">
                  <c:v>Sir Robert Peel Community Hospital (-)</c:v>
                </c:pt>
                <c:pt idx="3">
                  <c:v>Samuel Johnson Community Hospital (-)</c:v>
                </c:pt>
                <c:pt idx="4">
                  <c:v>Florence Nightingale Community Hospital (-)</c:v>
                </c:pt>
                <c:pt idx="5">
                  <c:v>Royal Derby Hospital (133)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(212)</c:v>
                </c:pt>
                <c:pt idx="1">
                  <c:v>Burton Hospital (71)</c:v>
                </c:pt>
                <c:pt idx="2">
                  <c:v>Sir Robert Peel Community Hospital (-)</c:v>
                </c:pt>
                <c:pt idx="3">
                  <c:v>Samuel Johnson Community Hospital (-)</c:v>
                </c:pt>
                <c:pt idx="4">
                  <c:v>Florence Nightingale Community Hospital (-)</c:v>
                </c:pt>
                <c:pt idx="5">
                  <c:v>Royal Derby Hospital (133)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(212)</c:v>
                </c:pt>
                <c:pt idx="1">
                  <c:v>Burton Hospital (71)</c:v>
                </c:pt>
                <c:pt idx="2">
                  <c:v>Sir Robert Peel Community Hospital (-)</c:v>
                </c:pt>
                <c:pt idx="3">
                  <c:v>Samuel Johnson Community Hospital (-)</c:v>
                </c:pt>
                <c:pt idx="4">
                  <c:v>Florence Nightingale Community Hospital (-)</c:v>
                </c:pt>
                <c:pt idx="5">
                  <c:v>Royal Derby Hospital (133)</c:v>
                </c:pt>
              </c:strCache>
            </c:strRef>
          </c:cat>
          <c:val>
            <c:numRef>
              <c:f>Sheet1!$G$2:$G$7</c:f>
              <c:numCache>
                <c:formatCode>0.0;;</c:formatCode>
                <c:ptCount val="6"/>
                <c:pt idx="0">
                  <c:v>8.8386419548345412</c:v>
                </c:pt>
                <c:pt idx="1">
                  <c:v>8.7051418689817801</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(212)</c:v>
                </c:pt>
                <c:pt idx="1">
                  <c:v>Burton Hospital (71)</c:v>
                </c:pt>
                <c:pt idx="2">
                  <c:v>Sir Robert Peel Community Hospital (-)</c:v>
                </c:pt>
                <c:pt idx="3">
                  <c:v>Samuel Johnson Community Hospital (-)</c:v>
                </c:pt>
                <c:pt idx="4">
                  <c:v>Florence Nightingale Community Hospital (-)</c:v>
                </c:pt>
                <c:pt idx="5">
                  <c:v>Royal Derby Hospital (133)</c:v>
                </c:pt>
              </c:strCache>
            </c:strRef>
          </c:cat>
          <c:val>
            <c:numRef>
              <c:f>Sheet1!$H$2:$H$7</c:f>
              <c:numCache>
                <c:formatCode>0.0;;</c:formatCode>
                <c:ptCount val="6"/>
                <c:pt idx="0">
                  <c:v>0</c:v>
                </c:pt>
                <c:pt idx="1">
                  <c:v>0</c:v>
                </c:pt>
                <c:pt idx="2">
                  <c:v>0</c:v>
                </c:pt>
                <c:pt idx="3">
                  <c:v>0</c:v>
                </c:pt>
                <c:pt idx="4">
                  <c:v>0</c:v>
                </c:pt>
                <c:pt idx="5">
                  <c:v>8.9636387557520028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(212)</c:v>
                </c:pt>
                <c:pt idx="1">
                  <c:v>Burton Hospital (71)</c:v>
                </c:pt>
                <c:pt idx="2">
                  <c:v>Sir Robert Peel Community Hospital (-)</c:v>
                </c:pt>
                <c:pt idx="3">
                  <c:v>Samuel Johnson Community Hospital (-)</c:v>
                </c:pt>
                <c:pt idx="4">
                  <c:v>Florence Nightingale Community Hospital (-)</c:v>
                </c:pt>
                <c:pt idx="5">
                  <c:v>Royal Derby Hospital (133)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(212)</c:v>
                </c:pt>
                <c:pt idx="1">
                  <c:v>Burton Hospital (71)</c:v>
                </c:pt>
                <c:pt idx="2">
                  <c:v>Sir Robert Peel Community Hospital (-)</c:v>
                </c:pt>
                <c:pt idx="3">
                  <c:v>Samuel Johnson Community Hospital (-)</c:v>
                </c:pt>
                <c:pt idx="4">
                  <c:v>Florence Nightingale Community Hospital (-)</c:v>
                </c:pt>
                <c:pt idx="5">
                  <c:v>Royal Derby Hospital (133)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1.1613580451654588</c:v>
                </c:pt>
                <c:pt idx="1">
                  <c:v>1.2948581310182199</c:v>
                </c:pt>
                <c:pt idx="2">
                  <c:v>0</c:v>
                </c:pt>
                <c:pt idx="3">
                  <c:v>0</c:v>
                </c:pt>
                <c:pt idx="4">
                  <c:v>0</c:v>
                </c:pt>
                <c:pt idx="5">
                  <c:v>1.0363612442479972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(186)</c:v>
                </c:pt>
                <c:pt idx="2">
                  <c:v>Sir Robert Peel Community Hospital (-)</c:v>
                </c:pt>
                <c:pt idx="3">
                  <c:v>Samuel Johnson Community Hospital (-)</c:v>
                </c:pt>
                <c:pt idx="4">
                  <c:v>Florence Nightingale Community Hospital (-)</c:v>
                </c:pt>
                <c:pt idx="5">
                  <c:v>Royal Derby Hospital (383)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(186)</c:v>
                </c:pt>
                <c:pt idx="2">
                  <c:v>Sir Robert Peel Community Hospital (-)</c:v>
                </c:pt>
                <c:pt idx="3">
                  <c:v>Samuel Johnson Community Hospital (-)</c:v>
                </c:pt>
                <c:pt idx="4">
                  <c:v>Florence Nightingale Community Hospital (-)</c:v>
                </c:pt>
                <c:pt idx="5">
                  <c:v>Royal Derby Hospital (383)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(186)</c:v>
                </c:pt>
                <c:pt idx="2">
                  <c:v>Sir Robert Peel Community Hospital (-)</c:v>
                </c:pt>
                <c:pt idx="3">
                  <c:v>Samuel Johnson Community Hospital (-)</c:v>
                </c:pt>
                <c:pt idx="4">
                  <c:v>Florence Nightingale Community Hospital (-)</c:v>
                </c:pt>
                <c:pt idx="5">
                  <c:v>Royal Derby Hospital (383)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(186)</c:v>
                </c:pt>
                <c:pt idx="2">
                  <c:v>Sir Robert Peel Community Hospital (-)</c:v>
                </c:pt>
                <c:pt idx="3">
                  <c:v>Samuel Johnson Community Hospital (-)</c:v>
                </c:pt>
                <c:pt idx="4">
                  <c:v>Florence Nightingale Community Hospital (-)</c:v>
                </c:pt>
                <c:pt idx="5">
                  <c:v>Royal Derby Hospital (383)</c:v>
                </c:pt>
              </c:strCache>
            </c:strRef>
          </c:cat>
          <c:val>
            <c:numRef>
              <c:f>Sheet1!$G$2:$G$7</c:f>
              <c:numCache>
                <c:formatCode>0.0;;</c:formatCode>
                <c:ptCount val="6"/>
                <c:pt idx="0">
                  <c:v>6.9389167848495186</c:v>
                </c:pt>
                <c:pt idx="1">
                  <c:v>7.0964231597407448</c:v>
                </c:pt>
                <c:pt idx="2">
                  <c:v>0</c:v>
                </c:pt>
                <c:pt idx="3">
                  <c:v>0</c:v>
                </c:pt>
                <c:pt idx="4">
                  <c:v>0</c:v>
                </c:pt>
                <c:pt idx="5">
                  <c:v>6.862433426187871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(186)</c:v>
                </c:pt>
                <c:pt idx="2">
                  <c:v>Sir Robert Peel Community Hospital (-)</c:v>
                </c:pt>
                <c:pt idx="3">
                  <c:v>Samuel Johnson Community Hospital (-)</c:v>
                </c:pt>
                <c:pt idx="4">
                  <c:v>Florence Nightingale Community Hospital (-)</c:v>
                </c:pt>
                <c:pt idx="5">
                  <c:v>Royal Derby Hospital (383)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(186)</c:v>
                </c:pt>
                <c:pt idx="2">
                  <c:v>Sir Robert Peel Community Hospital (-)</c:v>
                </c:pt>
                <c:pt idx="3">
                  <c:v>Samuel Johnson Community Hospital (-)</c:v>
                </c:pt>
                <c:pt idx="4">
                  <c:v>Florence Nightingale Community Hospital (-)</c:v>
                </c:pt>
                <c:pt idx="5">
                  <c:v>Royal Derby Hospital (383)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(578)</c:v>
                </c:pt>
                <c:pt idx="1">
                  <c:v>Burton Hospital (186)</c:v>
                </c:pt>
                <c:pt idx="2">
                  <c:v>Sir Robert Peel Community Hospital (-)</c:v>
                </c:pt>
                <c:pt idx="3">
                  <c:v>Samuel Johnson Community Hospital (-)</c:v>
                </c:pt>
                <c:pt idx="4">
                  <c:v>Florence Nightingale Community Hospital (-)</c:v>
                </c:pt>
                <c:pt idx="5">
                  <c:v>Royal Derby Hospital (383)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3.0610832151504814</c:v>
                </c:pt>
                <c:pt idx="1">
                  <c:v>2.9035768402592552</c:v>
                </c:pt>
                <c:pt idx="2">
                  <c:v>0</c:v>
                </c:pt>
                <c:pt idx="3">
                  <c:v>0</c:v>
                </c:pt>
                <c:pt idx="4">
                  <c:v>0</c:v>
                </c:pt>
                <c:pt idx="5">
                  <c:v>3.137566573812129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(556)</c:v>
                </c:pt>
                <c:pt idx="1">
                  <c:v>Burton Hospital (183)</c:v>
                </c:pt>
                <c:pt idx="2">
                  <c:v>Sir Robert Peel Community Hospital (-)</c:v>
                </c:pt>
                <c:pt idx="3">
                  <c:v>Samuel Johnson Community Hospital (-)</c:v>
                </c:pt>
                <c:pt idx="4">
                  <c:v>Florence Nightingale Community Hospital (-)</c:v>
                </c:pt>
                <c:pt idx="5">
                  <c:v>Royal Derby Hospital (367)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(556)</c:v>
                </c:pt>
                <c:pt idx="1">
                  <c:v>Burton Hospital (183)</c:v>
                </c:pt>
                <c:pt idx="2">
                  <c:v>Sir Robert Peel Community Hospital (-)</c:v>
                </c:pt>
                <c:pt idx="3">
                  <c:v>Samuel Johnson Community Hospital (-)</c:v>
                </c:pt>
                <c:pt idx="4">
                  <c:v>Florence Nightingale Community Hospital (-)</c:v>
                </c:pt>
                <c:pt idx="5">
                  <c:v>Royal Derby Hospital (367)</c:v>
                </c:pt>
              </c:strCache>
            </c:strRef>
          </c:cat>
          <c:val>
            <c:numRef>
              <c:f>Sheet1!$E$2:$E$7</c:f>
              <c:numCache>
                <c:formatCode>0.0;;</c:formatCode>
                <c:ptCount val="6"/>
                <c:pt idx="0">
                  <c:v>0</c:v>
                </c:pt>
                <c:pt idx="1">
                  <c:v>0</c:v>
                </c:pt>
                <c:pt idx="2">
                  <c:v>0</c:v>
                </c:pt>
                <c:pt idx="3">
                  <c:v>0</c:v>
                </c:pt>
                <c:pt idx="4">
                  <c:v>0</c:v>
                </c:pt>
                <c:pt idx="5">
                  <c:v>7.5261164098007036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(556)</c:v>
                </c:pt>
                <c:pt idx="1">
                  <c:v>Burton Hospital (183)</c:v>
                </c:pt>
                <c:pt idx="2">
                  <c:v>Sir Robert Peel Community Hospital (-)</c:v>
                </c:pt>
                <c:pt idx="3">
                  <c:v>Samuel Johnson Community Hospital (-)</c:v>
                </c:pt>
                <c:pt idx="4">
                  <c:v>Florence Nightingale Community Hospital (-)</c:v>
                </c:pt>
                <c:pt idx="5">
                  <c:v>Royal Derby Hospital (367)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(556)</c:v>
                </c:pt>
                <c:pt idx="1">
                  <c:v>Burton Hospital (183)</c:v>
                </c:pt>
                <c:pt idx="2">
                  <c:v>Sir Robert Peel Community Hospital (-)</c:v>
                </c:pt>
                <c:pt idx="3">
                  <c:v>Samuel Johnson Community Hospital (-)</c:v>
                </c:pt>
                <c:pt idx="4">
                  <c:v>Florence Nightingale Community Hospital (-)</c:v>
                </c:pt>
                <c:pt idx="5">
                  <c:v>Royal Derby Hospital (367)</c:v>
                </c:pt>
              </c:strCache>
            </c:strRef>
          </c:cat>
          <c:val>
            <c:numRef>
              <c:f>Sheet1!$G$2:$G$7</c:f>
              <c:numCache>
                <c:formatCode>0.0;;</c:formatCode>
                <c:ptCount val="6"/>
                <c:pt idx="0">
                  <c:v>7.6998674927248807</c:v>
                </c:pt>
                <c:pt idx="1">
                  <c:v>7.9847889512566654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(556)</c:v>
                </c:pt>
                <c:pt idx="1">
                  <c:v>Burton Hospital (183)</c:v>
                </c:pt>
                <c:pt idx="2">
                  <c:v>Sir Robert Peel Community Hospital (-)</c:v>
                </c:pt>
                <c:pt idx="3">
                  <c:v>Samuel Johnson Community Hospital (-)</c:v>
                </c:pt>
                <c:pt idx="4">
                  <c:v>Florence Nightingale Community Hospital (-)</c:v>
                </c:pt>
                <c:pt idx="5">
                  <c:v>Royal Derby Hospital (367)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(556)</c:v>
                </c:pt>
                <c:pt idx="1">
                  <c:v>Burton Hospital (183)</c:v>
                </c:pt>
                <c:pt idx="2">
                  <c:v>Sir Robert Peel Community Hospital (-)</c:v>
                </c:pt>
                <c:pt idx="3">
                  <c:v>Samuel Johnson Community Hospital (-)</c:v>
                </c:pt>
                <c:pt idx="4">
                  <c:v>Florence Nightingale Community Hospital (-)</c:v>
                </c:pt>
                <c:pt idx="5">
                  <c:v>Royal Derby Hospital (367)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(556)</c:v>
                </c:pt>
                <c:pt idx="1">
                  <c:v>Burton Hospital (183)</c:v>
                </c:pt>
                <c:pt idx="2">
                  <c:v>Sir Robert Peel Community Hospital (-)</c:v>
                </c:pt>
                <c:pt idx="3">
                  <c:v>Samuel Johnson Community Hospital (-)</c:v>
                </c:pt>
                <c:pt idx="4">
                  <c:v>Florence Nightingale Community Hospital (-)</c:v>
                </c:pt>
                <c:pt idx="5">
                  <c:v>Royal Derby Hospital (367)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2.3001325072751193</c:v>
                </c:pt>
                <c:pt idx="1">
                  <c:v>2.0152110487433346</c:v>
                </c:pt>
                <c:pt idx="2">
                  <c:v>0</c:v>
                </c:pt>
                <c:pt idx="3">
                  <c:v>0</c:v>
                </c:pt>
                <c:pt idx="4">
                  <c:v>0</c:v>
                </c:pt>
                <c:pt idx="5">
                  <c:v>2.4738835901992964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(429)</c:v>
                </c:pt>
                <c:pt idx="1">
                  <c:v>Burton Hospital (142)</c:v>
                </c:pt>
                <c:pt idx="2">
                  <c:v>Sir Robert Peel Community Hospital (-)</c:v>
                </c:pt>
                <c:pt idx="3">
                  <c:v>Samuel Johnson Community Hospital (-)</c:v>
                </c:pt>
                <c:pt idx="4">
                  <c:v>Florence Nightingale Community Hospital (-)</c:v>
                </c:pt>
                <c:pt idx="5">
                  <c:v>Royal Derby Hospital (282)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(429)</c:v>
                </c:pt>
                <c:pt idx="1">
                  <c:v>Burton Hospital (142)</c:v>
                </c:pt>
                <c:pt idx="2">
                  <c:v>Sir Robert Peel Community Hospital (-)</c:v>
                </c:pt>
                <c:pt idx="3">
                  <c:v>Samuel Johnson Community Hospital (-)</c:v>
                </c:pt>
                <c:pt idx="4">
                  <c:v>Florence Nightingale Community Hospital (-)</c:v>
                </c:pt>
                <c:pt idx="5">
                  <c:v>Royal Derby Hospital (282)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(429)</c:v>
                </c:pt>
                <c:pt idx="1">
                  <c:v>Burton Hospital (142)</c:v>
                </c:pt>
                <c:pt idx="2">
                  <c:v>Sir Robert Peel Community Hospital (-)</c:v>
                </c:pt>
                <c:pt idx="3">
                  <c:v>Samuel Johnson Community Hospital (-)</c:v>
                </c:pt>
                <c:pt idx="4">
                  <c:v>Florence Nightingale Community Hospital (-)</c:v>
                </c:pt>
                <c:pt idx="5">
                  <c:v>Royal Derby Hospital (282)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(429)</c:v>
                </c:pt>
                <c:pt idx="1">
                  <c:v>Burton Hospital (142)</c:v>
                </c:pt>
                <c:pt idx="2">
                  <c:v>Sir Robert Peel Community Hospital (-)</c:v>
                </c:pt>
                <c:pt idx="3">
                  <c:v>Samuel Johnson Community Hospital (-)</c:v>
                </c:pt>
                <c:pt idx="4">
                  <c:v>Florence Nightingale Community Hospital (-)</c:v>
                </c:pt>
                <c:pt idx="5">
                  <c:v>Royal Derby Hospital (282)</c:v>
                </c:pt>
              </c:strCache>
            </c:strRef>
          </c:cat>
          <c:val>
            <c:numRef>
              <c:f>Sheet1!$G$2:$G$7</c:f>
              <c:numCache>
                <c:formatCode>0.0;;</c:formatCode>
                <c:ptCount val="6"/>
                <c:pt idx="0">
                  <c:v>9.0119399293806932</c:v>
                </c:pt>
                <c:pt idx="1">
                  <c:v>9.0437424419298065</c:v>
                </c:pt>
                <c:pt idx="2">
                  <c:v>0</c:v>
                </c:pt>
                <c:pt idx="3">
                  <c:v>0</c:v>
                </c:pt>
                <c:pt idx="4">
                  <c:v>0</c:v>
                </c:pt>
                <c:pt idx="5">
                  <c:v>9.0029135226603092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(429)</c:v>
                </c:pt>
                <c:pt idx="1">
                  <c:v>Burton Hospital (142)</c:v>
                </c:pt>
                <c:pt idx="2">
                  <c:v>Sir Robert Peel Community Hospital (-)</c:v>
                </c:pt>
                <c:pt idx="3">
                  <c:v>Samuel Johnson Community Hospital (-)</c:v>
                </c:pt>
                <c:pt idx="4">
                  <c:v>Florence Nightingale Community Hospital (-)</c:v>
                </c:pt>
                <c:pt idx="5">
                  <c:v>Royal Derby Hospital (282)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(429)</c:v>
                </c:pt>
                <c:pt idx="1">
                  <c:v>Burton Hospital (142)</c:v>
                </c:pt>
                <c:pt idx="2">
                  <c:v>Sir Robert Peel Community Hospital (-)</c:v>
                </c:pt>
                <c:pt idx="3">
                  <c:v>Samuel Johnson Community Hospital (-)</c:v>
                </c:pt>
                <c:pt idx="4">
                  <c:v>Florence Nightingale Community Hospital (-)</c:v>
                </c:pt>
                <c:pt idx="5">
                  <c:v>Royal Derby Hospital (282)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(429)</c:v>
                </c:pt>
                <c:pt idx="1">
                  <c:v>Burton Hospital (142)</c:v>
                </c:pt>
                <c:pt idx="2">
                  <c:v>Sir Robert Peel Community Hospital (-)</c:v>
                </c:pt>
                <c:pt idx="3">
                  <c:v>Samuel Johnson Community Hospital (-)</c:v>
                </c:pt>
                <c:pt idx="4">
                  <c:v>Florence Nightingale Community Hospital (-)</c:v>
                </c:pt>
                <c:pt idx="5">
                  <c:v>Royal Derby Hospital (282)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0.98806007061930679</c:v>
                </c:pt>
                <c:pt idx="1">
                  <c:v>0.95625755807019353</c:v>
                </c:pt>
                <c:pt idx="2">
                  <c:v>0</c:v>
                </c:pt>
                <c:pt idx="3">
                  <c:v>0</c:v>
                </c:pt>
                <c:pt idx="4">
                  <c:v>0</c:v>
                </c:pt>
                <c:pt idx="5">
                  <c:v>0.9970864773396908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(474)</c:v>
                </c:pt>
                <c:pt idx="1">
                  <c:v>Burton Hospital (152)</c:v>
                </c:pt>
                <c:pt idx="2">
                  <c:v>Sir Robert Peel Community Hospital (-)</c:v>
                </c:pt>
                <c:pt idx="3">
                  <c:v>Samuel Johnson Community Hospital (-)</c:v>
                </c:pt>
                <c:pt idx="4">
                  <c:v>Florence Nightingale Community Hospital (-)</c:v>
                </c:pt>
                <c:pt idx="5">
                  <c:v>Royal Derby Hospital (315)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(474)</c:v>
                </c:pt>
                <c:pt idx="1">
                  <c:v>Burton Hospital (152)</c:v>
                </c:pt>
                <c:pt idx="2">
                  <c:v>Sir Robert Peel Community Hospital (-)</c:v>
                </c:pt>
                <c:pt idx="3">
                  <c:v>Samuel Johnson Community Hospital (-)</c:v>
                </c:pt>
                <c:pt idx="4">
                  <c:v>Florence Nightingale Community Hospital (-)</c:v>
                </c:pt>
                <c:pt idx="5">
                  <c:v>Royal Derby Hospital (315)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(474)</c:v>
                </c:pt>
                <c:pt idx="1">
                  <c:v>Burton Hospital (152)</c:v>
                </c:pt>
                <c:pt idx="2">
                  <c:v>Sir Robert Peel Community Hospital (-)</c:v>
                </c:pt>
                <c:pt idx="3">
                  <c:v>Samuel Johnson Community Hospital (-)</c:v>
                </c:pt>
                <c:pt idx="4">
                  <c:v>Florence Nightingale Community Hospital (-)</c:v>
                </c:pt>
                <c:pt idx="5">
                  <c:v>Royal Derby Hospital (315)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(474)</c:v>
                </c:pt>
                <c:pt idx="1">
                  <c:v>Burton Hospital (152)</c:v>
                </c:pt>
                <c:pt idx="2">
                  <c:v>Sir Robert Peel Community Hospital (-)</c:v>
                </c:pt>
                <c:pt idx="3">
                  <c:v>Samuel Johnson Community Hospital (-)</c:v>
                </c:pt>
                <c:pt idx="4">
                  <c:v>Florence Nightingale Community Hospital (-)</c:v>
                </c:pt>
                <c:pt idx="5">
                  <c:v>Royal Derby Hospital (315)</c:v>
                </c:pt>
              </c:strCache>
            </c:strRef>
          </c:cat>
          <c:val>
            <c:numRef>
              <c:f>Sheet1!$G$2:$G$7</c:f>
              <c:numCache>
                <c:formatCode>0.0;;</c:formatCode>
                <c:ptCount val="6"/>
                <c:pt idx="0">
                  <c:v>4.584523794051071</c:v>
                </c:pt>
                <c:pt idx="1">
                  <c:v>4.467348879263505</c:v>
                </c:pt>
                <c:pt idx="2">
                  <c:v>0</c:v>
                </c:pt>
                <c:pt idx="3">
                  <c:v>0</c:v>
                </c:pt>
                <c:pt idx="4">
                  <c:v>0</c:v>
                </c:pt>
                <c:pt idx="5">
                  <c:v>4.5957205866580422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(474)</c:v>
                </c:pt>
                <c:pt idx="1">
                  <c:v>Burton Hospital (152)</c:v>
                </c:pt>
                <c:pt idx="2">
                  <c:v>Sir Robert Peel Community Hospital (-)</c:v>
                </c:pt>
                <c:pt idx="3">
                  <c:v>Samuel Johnson Community Hospital (-)</c:v>
                </c:pt>
                <c:pt idx="4">
                  <c:v>Florence Nightingale Community Hospital (-)</c:v>
                </c:pt>
                <c:pt idx="5">
                  <c:v>Royal Derby Hospital (315)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(474)</c:v>
                </c:pt>
                <c:pt idx="1">
                  <c:v>Burton Hospital (152)</c:v>
                </c:pt>
                <c:pt idx="2">
                  <c:v>Sir Robert Peel Community Hospital (-)</c:v>
                </c:pt>
                <c:pt idx="3">
                  <c:v>Samuel Johnson Community Hospital (-)</c:v>
                </c:pt>
                <c:pt idx="4">
                  <c:v>Florence Nightingale Community Hospital (-)</c:v>
                </c:pt>
                <c:pt idx="5">
                  <c:v>Royal Derby Hospital (315)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(474)</c:v>
                </c:pt>
                <c:pt idx="1">
                  <c:v>Burton Hospital (152)</c:v>
                </c:pt>
                <c:pt idx="2">
                  <c:v>Sir Robert Peel Community Hospital (-)</c:v>
                </c:pt>
                <c:pt idx="3">
                  <c:v>Samuel Johnson Community Hospital (-)</c:v>
                </c:pt>
                <c:pt idx="4">
                  <c:v>Florence Nightingale Community Hospital (-)</c:v>
                </c:pt>
                <c:pt idx="5">
                  <c:v>Royal Derby Hospital (315)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5.415476205948929</c:v>
                </c:pt>
                <c:pt idx="1">
                  <c:v>5.532651120736495</c:v>
                </c:pt>
                <c:pt idx="2">
                  <c:v>0</c:v>
                </c:pt>
                <c:pt idx="3">
                  <c:v>0</c:v>
                </c:pt>
                <c:pt idx="4">
                  <c:v>0</c:v>
                </c:pt>
                <c:pt idx="5">
                  <c:v>5.4042794133419578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Burton Hospital (162)</c:v>
                </c:pt>
                <c:pt idx="2">
                  <c:v>Sir Robert Peel Community Hospital (-)</c:v>
                </c:pt>
                <c:pt idx="3">
                  <c:v>Samuel Johnson Community Hospital (-)</c:v>
                </c:pt>
                <c:pt idx="4">
                  <c:v>Florence Nightingale Community Hospital (-)</c:v>
                </c:pt>
                <c:pt idx="5">
                  <c:v>Royal Derby Hospital (349)</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Burton Hospital (162)</c:v>
                </c:pt>
                <c:pt idx="2">
                  <c:v>Sir Robert Peel Community Hospital (-)</c:v>
                </c:pt>
                <c:pt idx="3">
                  <c:v>Samuel Johnson Community Hospital (-)</c:v>
                </c:pt>
                <c:pt idx="4">
                  <c:v>Florence Nightingale Community Hospital (-)</c:v>
                </c:pt>
                <c:pt idx="5">
                  <c:v>Royal Derby Hospital (349)</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Burton Hospital (162)</c:v>
                </c:pt>
                <c:pt idx="2">
                  <c:v>Sir Robert Peel Community Hospital (-)</c:v>
                </c:pt>
                <c:pt idx="3">
                  <c:v>Samuel Johnson Community Hospital (-)</c:v>
                </c:pt>
                <c:pt idx="4">
                  <c:v>Florence Nightingale Community Hospital (-)</c:v>
                </c:pt>
                <c:pt idx="5">
                  <c:v>Royal Derby Hospital (349)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Burton Hospital (162)</c:v>
                </c:pt>
                <c:pt idx="2">
                  <c:v>Sir Robert Peel Community Hospital (-)</c:v>
                </c:pt>
                <c:pt idx="3">
                  <c:v>Samuel Johnson Community Hospital (-)</c:v>
                </c:pt>
                <c:pt idx="4">
                  <c:v>Florence Nightingale Community Hospital (-)</c:v>
                </c:pt>
                <c:pt idx="5">
                  <c:v>Royal Derby Hospital (349)</c:v>
                </c:pt>
              </c:strCache>
            </c:strRef>
          </c:cat>
          <c:val>
            <c:numRef>
              <c:f>Sheet1!$G$2:$G$7</c:f>
              <c:numCache>
                <c:formatCode>0.0;;</c:formatCode>
                <c:ptCount val="6"/>
                <c:pt idx="0">
                  <c:v>6.6948711990368723</c:v>
                </c:pt>
                <c:pt idx="1">
                  <c:v>6.6088480951959756</c:v>
                </c:pt>
                <c:pt idx="2">
                  <c:v>0</c:v>
                </c:pt>
                <c:pt idx="3">
                  <c:v>0</c:v>
                </c:pt>
                <c:pt idx="4">
                  <c:v>0</c:v>
                </c:pt>
                <c:pt idx="5">
                  <c:v>6.6887356969556633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Burton Hospital (162)</c:v>
                </c:pt>
                <c:pt idx="2">
                  <c:v>Sir Robert Peel Community Hospital (-)</c:v>
                </c:pt>
                <c:pt idx="3">
                  <c:v>Samuel Johnson Community Hospital (-)</c:v>
                </c:pt>
                <c:pt idx="4">
                  <c:v>Florence Nightingale Community Hospital (-)</c:v>
                </c:pt>
                <c:pt idx="5">
                  <c:v>Royal Derby Hospital (349)</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Burton Hospital (162)</c:v>
                </c:pt>
                <c:pt idx="2">
                  <c:v>Sir Robert Peel Community Hospital (-)</c:v>
                </c:pt>
                <c:pt idx="3">
                  <c:v>Samuel Johnson Community Hospital (-)</c:v>
                </c:pt>
                <c:pt idx="4">
                  <c:v>Florence Nightingale Community Hospital (-)</c:v>
                </c:pt>
                <c:pt idx="5">
                  <c:v>Royal Derby Hospital (349)</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Burton Hospital (162)</c:v>
                </c:pt>
                <c:pt idx="2">
                  <c:v>Sir Robert Peel Community Hospital (-)</c:v>
                </c:pt>
                <c:pt idx="3">
                  <c:v>Samuel Johnson Community Hospital (-)</c:v>
                </c:pt>
                <c:pt idx="4">
                  <c:v>Florence Nightingale Community Hospital (-)</c:v>
                </c:pt>
                <c:pt idx="5">
                  <c:v>Royal Derby Hospital (349)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3.3051288009631277</c:v>
                </c:pt>
                <c:pt idx="1">
                  <c:v>3.3911519048040244</c:v>
                </c:pt>
                <c:pt idx="2">
                  <c:v>0</c:v>
                </c:pt>
                <c:pt idx="3">
                  <c:v>0</c:v>
                </c:pt>
                <c:pt idx="4">
                  <c:v>0</c:v>
                </c:pt>
                <c:pt idx="5">
                  <c:v>3.3112643030443367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(538)</c:v>
                </c:pt>
                <c:pt idx="1">
                  <c:v>Burton Hospital (172)</c:v>
                </c:pt>
                <c:pt idx="2">
                  <c:v>Sir Robert Peel Community Hospital (-)</c:v>
                </c:pt>
                <c:pt idx="3">
                  <c:v>Samuel Johnson Community Hospital (-)</c:v>
                </c:pt>
                <c:pt idx="4">
                  <c:v>Florence Nightingale Community Hospital (-)</c:v>
                </c:pt>
                <c:pt idx="5">
                  <c:v>Royal Derby Hospital (361)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(538)</c:v>
                </c:pt>
                <c:pt idx="1">
                  <c:v>Burton Hospital (172)</c:v>
                </c:pt>
                <c:pt idx="2">
                  <c:v>Sir Robert Peel Community Hospital (-)</c:v>
                </c:pt>
                <c:pt idx="3">
                  <c:v>Samuel Johnson Community Hospital (-)</c:v>
                </c:pt>
                <c:pt idx="4">
                  <c:v>Florence Nightingale Community Hospital (-)</c:v>
                </c:pt>
                <c:pt idx="5">
                  <c:v>Royal Derby Hospital (361)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(538)</c:v>
                </c:pt>
                <c:pt idx="1">
                  <c:v>Burton Hospital (172)</c:v>
                </c:pt>
                <c:pt idx="2">
                  <c:v>Sir Robert Peel Community Hospital (-)</c:v>
                </c:pt>
                <c:pt idx="3">
                  <c:v>Samuel Johnson Community Hospital (-)</c:v>
                </c:pt>
                <c:pt idx="4">
                  <c:v>Florence Nightingale Community Hospital (-)</c:v>
                </c:pt>
                <c:pt idx="5">
                  <c:v>Royal Derby Hospital (361)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(538)</c:v>
                </c:pt>
                <c:pt idx="1">
                  <c:v>Burton Hospital (172)</c:v>
                </c:pt>
                <c:pt idx="2">
                  <c:v>Sir Robert Peel Community Hospital (-)</c:v>
                </c:pt>
                <c:pt idx="3">
                  <c:v>Samuel Johnson Community Hospital (-)</c:v>
                </c:pt>
                <c:pt idx="4">
                  <c:v>Florence Nightingale Community Hospital (-)</c:v>
                </c:pt>
                <c:pt idx="5">
                  <c:v>Royal Derby Hospital (361)</c:v>
                </c:pt>
              </c:strCache>
            </c:strRef>
          </c:cat>
          <c:val>
            <c:numRef>
              <c:f>Sheet1!$G$2:$G$7</c:f>
              <c:numCache>
                <c:formatCode>0.0;;</c:formatCode>
                <c:ptCount val="6"/>
                <c:pt idx="0">
                  <c:v>7.4726424629592296</c:v>
                </c:pt>
                <c:pt idx="1">
                  <c:v>7.2953264768725861</c:v>
                </c:pt>
                <c:pt idx="2">
                  <c:v>0</c:v>
                </c:pt>
                <c:pt idx="3">
                  <c:v>0</c:v>
                </c:pt>
                <c:pt idx="4">
                  <c:v>0</c:v>
                </c:pt>
                <c:pt idx="5">
                  <c:v>7.5286663969031133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(538)</c:v>
                </c:pt>
                <c:pt idx="1">
                  <c:v>Burton Hospital (172)</c:v>
                </c:pt>
                <c:pt idx="2">
                  <c:v>Sir Robert Peel Community Hospital (-)</c:v>
                </c:pt>
                <c:pt idx="3">
                  <c:v>Samuel Johnson Community Hospital (-)</c:v>
                </c:pt>
                <c:pt idx="4">
                  <c:v>Florence Nightingale Community Hospital (-)</c:v>
                </c:pt>
                <c:pt idx="5">
                  <c:v>Royal Derby Hospital (361)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(538)</c:v>
                </c:pt>
                <c:pt idx="1">
                  <c:v>Burton Hospital (172)</c:v>
                </c:pt>
                <c:pt idx="2">
                  <c:v>Sir Robert Peel Community Hospital (-)</c:v>
                </c:pt>
                <c:pt idx="3">
                  <c:v>Samuel Johnson Community Hospital (-)</c:v>
                </c:pt>
                <c:pt idx="4">
                  <c:v>Florence Nightingale Community Hospital (-)</c:v>
                </c:pt>
                <c:pt idx="5">
                  <c:v>Royal Derby Hospital (361)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(538)</c:v>
                </c:pt>
                <c:pt idx="1">
                  <c:v>Burton Hospital (172)</c:v>
                </c:pt>
                <c:pt idx="2">
                  <c:v>Sir Robert Peel Community Hospital (-)</c:v>
                </c:pt>
                <c:pt idx="3">
                  <c:v>Samuel Johnson Community Hospital (-)</c:v>
                </c:pt>
                <c:pt idx="4">
                  <c:v>Florence Nightingale Community Hospital (-)</c:v>
                </c:pt>
                <c:pt idx="5">
                  <c:v>Royal Derby Hospital (361)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2.5273575370407704</c:v>
                </c:pt>
                <c:pt idx="1">
                  <c:v>2.7046735231274139</c:v>
                </c:pt>
                <c:pt idx="2">
                  <c:v>0</c:v>
                </c:pt>
                <c:pt idx="3">
                  <c:v>0</c:v>
                </c:pt>
                <c:pt idx="4">
                  <c:v>0</c:v>
                </c:pt>
                <c:pt idx="5">
                  <c:v>2.4713336030968867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0.16925659842618312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0.58628987564093737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0.16345323391722033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1.7064284824002165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0.16345323391722033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0.58628987564093649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1.1488698022514203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6.4163525622521567</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(266)</c:v>
                </c:pt>
                <c:pt idx="1">
                  <c:v>Burton Hospital (81)</c:v>
                </c:pt>
                <c:pt idx="2">
                  <c:v>Sir Robert Peel Community Hospital (-)</c:v>
                </c:pt>
                <c:pt idx="3">
                  <c:v>Samuel Johnson Community Hospital (-)</c:v>
                </c:pt>
                <c:pt idx="4">
                  <c:v>Florence Nightingale Community Hospital (-)</c:v>
                </c:pt>
                <c:pt idx="5">
                  <c:v>Royal Derby Hospital (177)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(266)</c:v>
                </c:pt>
                <c:pt idx="1">
                  <c:v>Burton Hospital (81)</c:v>
                </c:pt>
                <c:pt idx="2">
                  <c:v>Sir Robert Peel Community Hospital (-)</c:v>
                </c:pt>
                <c:pt idx="3">
                  <c:v>Samuel Johnson Community Hospital (-)</c:v>
                </c:pt>
                <c:pt idx="4">
                  <c:v>Florence Nightingale Community Hospital (-)</c:v>
                </c:pt>
                <c:pt idx="5">
                  <c:v>Royal Derby Hospital (177)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(266)</c:v>
                </c:pt>
                <c:pt idx="1">
                  <c:v>Burton Hospital (81)</c:v>
                </c:pt>
                <c:pt idx="2">
                  <c:v>Sir Robert Peel Community Hospital (-)</c:v>
                </c:pt>
                <c:pt idx="3">
                  <c:v>Samuel Johnson Community Hospital (-)</c:v>
                </c:pt>
                <c:pt idx="4">
                  <c:v>Florence Nightingale Community Hospital (-)</c:v>
                </c:pt>
                <c:pt idx="5">
                  <c:v>Royal Derby Hospital (177)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(266)</c:v>
                </c:pt>
                <c:pt idx="1">
                  <c:v>Burton Hospital (81)</c:v>
                </c:pt>
                <c:pt idx="2">
                  <c:v>Sir Robert Peel Community Hospital (-)</c:v>
                </c:pt>
                <c:pt idx="3">
                  <c:v>Samuel Johnson Community Hospital (-)</c:v>
                </c:pt>
                <c:pt idx="4">
                  <c:v>Florence Nightingale Community Hospital (-)</c:v>
                </c:pt>
                <c:pt idx="5">
                  <c:v>Royal Derby Hospital (177)</c:v>
                </c:pt>
              </c:strCache>
            </c:strRef>
          </c:cat>
          <c:val>
            <c:numRef>
              <c:f>Sheet1!$G$2:$G$7</c:f>
              <c:numCache>
                <c:formatCode>0.0;;</c:formatCode>
                <c:ptCount val="6"/>
                <c:pt idx="0">
                  <c:v>7.8264938949029226</c:v>
                </c:pt>
                <c:pt idx="1">
                  <c:v>7.6551658811529144</c:v>
                </c:pt>
                <c:pt idx="2">
                  <c:v>0</c:v>
                </c:pt>
                <c:pt idx="3">
                  <c:v>0</c:v>
                </c:pt>
                <c:pt idx="4">
                  <c:v>0</c:v>
                </c:pt>
                <c:pt idx="5">
                  <c:v>7.7994759798652842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(266)</c:v>
                </c:pt>
                <c:pt idx="1">
                  <c:v>Burton Hospital (81)</c:v>
                </c:pt>
                <c:pt idx="2">
                  <c:v>Sir Robert Peel Community Hospital (-)</c:v>
                </c:pt>
                <c:pt idx="3">
                  <c:v>Samuel Johnson Community Hospital (-)</c:v>
                </c:pt>
                <c:pt idx="4">
                  <c:v>Florence Nightingale Community Hospital (-)</c:v>
                </c:pt>
                <c:pt idx="5">
                  <c:v>Royal Derby Hospital (177)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(266)</c:v>
                </c:pt>
                <c:pt idx="1">
                  <c:v>Burton Hospital (81)</c:v>
                </c:pt>
                <c:pt idx="2">
                  <c:v>Sir Robert Peel Community Hospital (-)</c:v>
                </c:pt>
                <c:pt idx="3">
                  <c:v>Samuel Johnson Community Hospital (-)</c:v>
                </c:pt>
                <c:pt idx="4">
                  <c:v>Florence Nightingale Community Hospital (-)</c:v>
                </c:pt>
                <c:pt idx="5">
                  <c:v>Royal Derby Hospital (177)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(266)</c:v>
                </c:pt>
                <c:pt idx="1">
                  <c:v>Burton Hospital (81)</c:v>
                </c:pt>
                <c:pt idx="2">
                  <c:v>Sir Robert Peel Community Hospital (-)</c:v>
                </c:pt>
                <c:pt idx="3">
                  <c:v>Samuel Johnson Community Hospital (-)</c:v>
                </c:pt>
                <c:pt idx="4">
                  <c:v>Florence Nightingale Community Hospital (-)</c:v>
                </c:pt>
                <c:pt idx="5">
                  <c:v>Royal Derby Hospital (177)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2.1735061050970774</c:v>
                </c:pt>
                <c:pt idx="1">
                  <c:v>2.3448341188470856</c:v>
                </c:pt>
                <c:pt idx="2">
                  <c:v>0</c:v>
                </c:pt>
                <c:pt idx="3">
                  <c:v>0</c:v>
                </c:pt>
                <c:pt idx="4">
                  <c:v>0</c:v>
                </c:pt>
                <c:pt idx="5">
                  <c:v>2.2005240201347158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Burton Hospital (89)</c:v>
                </c:pt>
                <c:pt idx="2">
                  <c:v>Sir Robert Peel Community Hospital (-)</c:v>
                </c:pt>
                <c:pt idx="3">
                  <c:v>Samuel Johnson Community Hospital (-)</c:v>
                </c:pt>
                <c:pt idx="4">
                  <c:v>Florence Nightingale Community Hospital (-)</c:v>
                </c:pt>
                <c:pt idx="5">
                  <c:v>Royal Derby Hospital (205)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Burton Hospital (89)</c:v>
                </c:pt>
                <c:pt idx="2">
                  <c:v>Sir Robert Peel Community Hospital (-)</c:v>
                </c:pt>
                <c:pt idx="3">
                  <c:v>Samuel Johnson Community Hospital (-)</c:v>
                </c:pt>
                <c:pt idx="4">
                  <c:v>Florence Nightingale Community Hospital (-)</c:v>
                </c:pt>
                <c:pt idx="5">
                  <c:v>Royal Derby Hospital (205)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Burton Hospital (89)</c:v>
                </c:pt>
                <c:pt idx="2">
                  <c:v>Sir Robert Peel Community Hospital (-)</c:v>
                </c:pt>
                <c:pt idx="3">
                  <c:v>Samuel Johnson Community Hospital (-)</c:v>
                </c:pt>
                <c:pt idx="4">
                  <c:v>Florence Nightingale Community Hospital (-)</c:v>
                </c:pt>
                <c:pt idx="5">
                  <c:v>Royal Derby Hospital (205)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Burton Hospital (89)</c:v>
                </c:pt>
                <c:pt idx="2">
                  <c:v>Sir Robert Peel Community Hospital (-)</c:v>
                </c:pt>
                <c:pt idx="3">
                  <c:v>Samuel Johnson Community Hospital (-)</c:v>
                </c:pt>
                <c:pt idx="4">
                  <c:v>Florence Nightingale Community Hospital (-)</c:v>
                </c:pt>
                <c:pt idx="5">
                  <c:v>Royal Derby Hospital (205)</c:v>
                </c:pt>
              </c:strCache>
            </c:strRef>
          </c:cat>
          <c:val>
            <c:numRef>
              <c:f>Sheet1!$G$2:$G$7</c:f>
              <c:numCache>
                <c:formatCode>0.0;;</c:formatCode>
                <c:ptCount val="6"/>
                <c:pt idx="0">
                  <c:v>6.204658723033873</c:v>
                </c:pt>
                <c:pt idx="1">
                  <c:v>5.7965333630986899</c:v>
                </c:pt>
                <c:pt idx="2">
                  <c:v>0</c:v>
                </c:pt>
                <c:pt idx="3">
                  <c:v>0</c:v>
                </c:pt>
                <c:pt idx="4">
                  <c:v>0</c:v>
                </c:pt>
                <c:pt idx="5">
                  <c:v>6.0964656622451807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Burton Hospital (89)</c:v>
                </c:pt>
                <c:pt idx="2">
                  <c:v>Sir Robert Peel Community Hospital (-)</c:v>
                </c:pt>
                <c:pt idx="3">
                  <c:v>Samuel Johnson Community Hospital (-)</c:v>
                </c:pt>
                <c:pt idx="4">
                  <c:v>Florence Nightingale Community Hospital (-)</c:v>
                </c:pt>
                <c:pt idx="5">
                  <c:v>Royal Derby Hospital (205)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Burton Hospital (89)</c:v>
                </c:pt>
                <c:pt idx="2">
                  <c:v>Sir Robert Peel Community Hospital (-)</c:v>
                </c:pt>
                <c:pt idx="3">
                  <c:v>Samuel Johnson Community Hospital (-)</c:v>
                </c:pt>
                <c:pt idx="4">
                  <c:v>Florence Nightingale Community Hospital (-)</c:v>
                </c:pt>
                <c:pt idx="5">
                  <c:v>Royal Derby Hospital (205)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Burton Hospital (89)</c:v>
                </c:pt>
                <c:pt idx="2">
                  <c:v>Sir Robert Peel Community Hospital (-)</c:v>
                </c:pt>
                <c:pt idx="3">
                  <c:v>Samuel Johnson Community Hospital (-)</c:v>
                </c:pt>
                <c:pt idx="4">
                  <c:v>Florence Nightingale Community Hospital (-)</c:v>
                </c:pt>
                <c:pt idx="5">
                  <c:v>Royal Derby Hospital (205)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3.795341276966127</c:v>
                </c:pt>
                <c:pt idx="1">
                  <c:v>4.2034666369013101</c:v>
                </c:pt>
                <c:pt idx="2">
                  <c:v>0</c:v>
                </c:pt>
                <c:pt idx="3">
                  <c:v>0</c:v>
                </c:pt>
                <c:pt idx="4">
                  <c:v>0</c:v>
                </c:pt>
                <c:pt idx="5">
                  <c:v>3.9035343377548193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Sheet1!$G$2:$G$7</c:f>
              <c:numCache>
                <c:formatCode>0.0;;</c:formatCode>
                <c:ptCount val="6"/>
                <c:pt idx="0">
                  <c:v>9.1693045389174053</c:v>
                </c:pt>
                <c:pt idx="1">
                  <c:v>9.3695474855402896</c:v>
                </c:pt>
                <c:pt idx="2">
                  <c:v>0</c:v>
                </c:pt>
                <c:pt idx="3">
                  <c:v>0</c:v>
                </c:pt>
                <c:pt idx="4">
                  <c:v>0</c:v>
                </c:pt>
                <c:pt idx="5">
                  <c:v>9.074426255789616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0.83069546108259473</c:v>
                </c:pt>
                <c:pt idx="1">
                  <c:v>0.6304525144597104</c:v>
                </c:pt>
                <c:pt idx="2">
                  <c:v>0</c:v>
                </c:pt>
                <c:pt idx="3">
                  <c:v>0</c:v>
                </c:pt>
                <c:pt idx="4">
                  <c:v>0</c:v>
                </c:pt>
                <c:pt idx="5">
                  <c:v>0.92557374421038396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(572)</c:v>
                </c:pt>
                <c:pt idx="1">
                  <c:v>Burton Hospital (185)</c:v>
                </c:pt>
                <c:pt idx="2">
                  <c:v>Sir Robert Peel Community Hospital (-)</c:v>
                </c:pt>
                <c:pt idx="3">
                  <c:v>Samuel Johnson Community Hospital (-)</c:v>
                </c:pt>
                <c:pt idx="4">
                  <c:v>Florence Nightingale Community Hospital (-)</c:v>
                </c:pt>
                <c:pt idx="5">
                  <c:v>Royal Derby Hospital (378)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(572)</c:v>
                </c:pt>
                <c:pt idx="1">
                  <c:v>Burton Hospital (185)</c:v>
                </c:pt>
                <c:pt idx="2">
                  <c:v>Sir Robert Peel Community Hospital (-)</c:v>
                </c:pt>
                <c:pt idx="3">
                  <c:v>Samuel Johnson Community Hospital (-)</c:v>
                </c:pt>
                <c:pt idx="4">
                  <c:v>Florence Nightingale Community Hospital (-)</c:v>
                </c:pt>
                <c:pt idx="5">
                  <c:v>Royal Derby Hospital (378)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(572)</c:v>
                </c:pt>
                <c:pt idx="1">
                  <c:v>Burton Hospital (185)</c:v>
                </c:pt>
                <c:pt idx="2">
                  <c:v>Sir Robert Peel Community Hospital (-)</c:v>
                </c:pt>
                <c:pt idx="3">
                  <c:v>Samuel Johnson Community Hospital (-)</c:v>
                </c:pt>
                <c:pt idx="4">
                  <c:v>Florence Nightingale Community Hospital (-)</c:v>
                </c:pt>
                <c:pt idx="5">
                  <c:v>Royal Derby Hospital (378)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(572)</c:v>
                </c:pt>
                <c:pt idx="1">
                  <c:v>Burton Hospital (185)</c:v>
                </c:pt>
                <c:pt idx="2">
                  <c:v>Sir Robert Peel Community Hospital (-)</c:v>
                </c:pt>
                <c:pt idx="3">
                  <c:v>Samuel Johnson Community Hospital (-)</c:v>
                </c:pt>
                <c:pt idx="4">
                  <c:v>Florence Nightingale Community Hospital (-)</c:v>
                </c:pt>
                <c:pt idx="5">
                  <c:v>Royal Derby Hospital (378)</c:v>
                </c:pt>
              </c:strCache>
            </c:strRef>
          </c:cat>
          <c:val>
            <c:numRef>
              <c:f>Sheet1!$G$2:$G$7</c:f>
              <c:numCache>
                <c:formatCode>0.0;;</c:formatCode>
                <c:ptCount val="6"/>
                <c:pt idx="0">
                  <c:v>9.2833672042937962</c:v>
                </c:pt>
                <c:pt idx="1">
                  <c:v>9.3440354500689651</c:v>
                </c:pt>
                <c:pt idx="2">
                  <c:v>0</c:v>
                </c:pt>
                <c:pt idx="3">
                  <c:v>0</c:v>
                </c:pt>
                <c:pt idx="4">
                  <c:v>0</c:v>
                </c:pt>
                <c:pt idx="5">
                  <c:v>9.2535649406532894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(572)</c:v>
                </c:pt>
                <c:pt idx="1">
                  <c:v>Burton Hospital (185)</c:v>
                </c:pt>
                <c:pt idx="2">
                  <c:v>Sir Robert Peel Community Hospital (-)</c:v>
                </c:pt>
                <c:pt idx="3">
                  <c:v>Samuel Johnson Community Hospital (-)</c:v>
                </c:pt>
                <c:pt idx="4">
                  <c:v>Florence Nightingale Community Hospital (-)</c:v>
                </c:pt>
                <c:pt idx="5">
                  <c:v>Royal Derby Hospital (378)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(572)</c:v>
                </c:pt>
                <c:pt idx="1">
                  <c:v>Burton Hospital (185)</c:v>
                </c:pt>
                <c:pt idx="2">
                  <c:v>Sir Robert Peel Community Hospital (-)</c:v>
                </c:pt>
                <c:pt idx="3">
                  <c:v>Samuel Johnson Community Hospital (-)</c:v>
                </c:pt>
                <c:pt idx="4">
                  <c:v>Florence Nightingale Community Hospital (-)</c:v>
                </c:pt>
                <c:pt idx="5">
                  <c:v>Royal Derby Hospital (378)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(572)</c:v>
                </c:pt>
                <c:pt idx="1">
                  <c:v>Burton Hospital (185)</c:v>
                </c:pt>
                <c:pt idx="2">
                  <c:v>Sir Robert Peel Community Hospital (-)</c:v>
                </c:pt>
                <c:pt idx="3">
                  <c:v>Samuel Johnson Community Hospital (-)</c:v>
                </c:pt>
                <c:pt idx="4">
                  <c:v>Florence Nightingale Community Hospital (-)</c:v>
                </c:pt>
                <c:pt idx="5">
                  <c:v>Royal Derby Hospital (378)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0.71663279570620375</c:v>
                </c:pt>
                <c:pt idx="1">
                  <c:v>0.65596454993103492</c:v>
                </c:pt>
                <c:pt idx="2">
                  <c:v>0</c:v>
                </c:pt>
                <c:pt idx="3">
                  <c:v>0</c:v>
                </c:pt>
                <c:pt idx="4">
                  <c:v>0</c:v>
                </c:pt>
                <c:pt idx="5">
                  <c:v>0.74643505934671062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Sheet1!$G$2:$G$7</c:f>
              <c:numCache>
                <c:formatCode>0.0;;</c:formatCode>
                <c:ptCount val="6"/>
                <c:pt idx="0">
                  <c:v>8.4092362963492633</c:v>
                </c:pt>
                <c:pt idx="1">
                  <c:v>8.7147464079310346</c:v>
                </c:pt>
                <c:pt idx="2">
                  <c:v>0</c:v>
                </c:pt>
                <c:pt idx="3">
                  <c:v>0</c:v>
                </c:pt>
                <c:pt idx="4">
                  <c:v>0</c:v>
                </c:pt>
                <c:pt idx="5">
                  <c:v>8.2636926814521647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(581)</c:v>
                </c:pt>
                <c:pt idx="1">
                  <c:v>Burton Hospital (189)</c:v>
                </c:pt>
                <c:pt idx="2">
                  <c:v>Sir Robert Peel Community Hospital (-)</c:v>
                </c:pt>
                <c:pt idx="3">
                  <c:v>Samuel Johnson Community Hospital (-)</c:v>
                </c:pt>
                <c:pt idx="4">
                  <c:v>Florence Nightingale Community Hospital (-)</c:v>
                </c:pt>
                <c:pt idx="5">
                  <c:v>Royal Derby Hospital (383)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1.5907637036507367</c:v>
                </c:pt>
                <c:pt idx="1">
                  <c:v>1.2852535920689654</c:v>
                </c:pt>
                <c:pt idx="2">
                  <c:v>0</c:v>
                </c:pt>
                <c:pt idx="3">
                  <c:v>0</c:v>
                </c:pt>
                <c:pt idx="4">
                  <c:v>0</c:v>
                </c:pt>
                <c:pt idx="5">
                  <c:v>1.7363073185478353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7.642688136291822</c:v>
                </c:pt>
                <c:pt idx="1">
                  <c:v>7.1652955753213723</c:v>
                </c:pt>
                <c:pt idx="2">
                  <c:v>6.9618366398358624</c:v>
                </c:pt>
                <c:pt idx="3">
                  <c:v>6.8767230693045489</c:v>
                </c:pt>
                <c:pt idx="4">
                  <c:v>6.4163525622521567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6.4232776312532689</c:v>
                </c:pt>
                <c:pt idx="1">
                  <c:v>6.837908102195783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8.6468970396968583</c:v>
                </c:pt>
                <c:pt idx="1">
                  <c:v>8.1791067580608949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8.2757522914767545</c:v>
                </c:pt>
                <c:pt idx="1">
                  <c:v>8.2044565292837337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9.2482341283636291</c:v>
                </c:pt>
                <c:pt idx="1">
                  <c:v>9.177889184633095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0.23017035070846514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0.4174929900144706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0.1163939242188583</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1.2151359915337014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0.1163939242188583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0.41749299001446971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0.44362672564703232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7.2332618692668564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3.8067638721230739</c:v>
                </c:pt>
                <c:pt idx="1">
                  <c:v>3.9764416878791442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7.542677297591232</c:v>
                </c:pt>
                <c:pt idx="1">
                  <c:v>7.4174020502232123</c:v>
                </c:pt>
                <c:pt idx="2">
                  <c:v>6.7433551437771886</c:v>
                </c:pt>
                <c:pt idx="3">
                  <c:v>6.8481578822417024</c:v>
                </c:pt>
                <c:pt idx="4">
                  <c:v>7.1758926899229154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9.3739221793073675</c:v>
                </c:pt>
                <c:pt idx="1">
                  <c:v>9.372743057710915</c:v>
                </c:pt>
                <c:pt idx="2">
                  <c:v>9.2477731184112919</c:v>
                </c:pt>
                <c:pt idx="3">
                  <c:v>9.1647302477496062</c:v>
                </c:pt>
                <c:pt idx="4">
                  <c:v>9.0344181845957454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8.9646106404183801</c:v>
                </c:pt>
                <c:pt idx="1">
                  <c:v>8.5358247176565563</c:v>
                </c:pt>
                <c:pt idx="2">
                  <c:v>8.5084298623684269</c:v>
                </c:pt>
                <c:pt idx="3">
                  <c:v>8.7337409505359602</c:v>
                </c:pt>
                <c:pt idx="4">
                  <c:v>8.7192478569346026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8.4580547295531616</c:v>
                </c:pt>
                <c:pt idx="1">
                  <c:v>8.4336144208998416</c:v>
                </c:pt>
                <c:pt idx="2">
                  <c:v>8.2839555673296807</c:v>
                </c:pt>
                <c:pt idx="3">
                  <c:v>8.3707551169316829</c:v>
                </c:pt>
                <c:pt idx="4">
                  <c:v>8.5038233714538638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9.5425138967596297</c:v>
                </c:pt>
                <c:pt idx="1">
                  <c:v>9.4994963585815864</c:v>
                </c:pt>
                <c:pt idx="2">
                  <c:v>9.5375317791773693</c:v>
                </c:pt>
                <c:pt idx="3">
                  <c:v>9.6576819120172992</c:v>
                </c:pt>
                <c:pt idx="4">
                  <c:v>9.4844908311265765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8.9276425856637065</c:v>
                </c:pt>
                <c:pt idx="1">
                  <c:v>8.9508516075979383</c:v>
                </c:pt>
                <c:pt idx="2">
                  <c:v>8.6517122391796235</c:v>
                </c:pt>
                <c:pt idx="3">
                  <c:v>8.6386962525964908</c:v>
                </c:pt>
                <c:pt idx="4">
                  <c:v>8.9461449838625242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9.3132043062907393</c:v>
                </c:pt>
                <c:pt idx="1">
                  <c:v>9.3002862673245428</c:v>
                </c:pt>
                <c:pt idx="2">
                  <c:v>9.2229959519542515</c:v>
                </c:pt>
                <c:pt idx="3">
                  <c:v>8.9750176939721058</c:v>
                </c:pt>
                <c:pt idx="4">
                  <c:v>9.0990342137587703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8.6999688841200786</c:v>
                </c:pt>
                <c:pt idx="1">
                  <c:v>8.738042714380077</c:v>
                </c:pt>
                <c:pt idx="2">
                  <c:v>8.6856171813586229</c:v>
                </c:pt>
                <c:pt idx="3">
                  <c:v>8.6738150898622948</c:v>
                </c:pt>
                <c:pt idx="4">
                  <c:v>8.8738684365794231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8.9876134924760152</c:v>
                </c:pt>
                <c:pt idx="1">
                  <c:v>9.1138090003048937</c:v>
                </c:pt>
                <c:pt idx="2">
                  <c:v>9.0013086201655526</c:v>
                </c:pt>
                <c:pt idx="3">
                  <c:v>8.8610592468599165</c:v>
                </c:pt>
                <c:pt idx="4">
                  <c:v>8.8801670196952021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0.28951527892006101</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0.58859171385708642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0.16409496920212874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1.7131281073760398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0.16409496920212874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0.58859171385708731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0.47645194161849957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6.5703057696453371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9.2039824401364019</c:v>
                </c:pt>
                <c:pt idx="1">
                  <c:v>9.1772481539153521</c:v>
                </c:pt>
                <c:pt idx="2">
                  <c:v>9.2917816387918535</c:v>
                </c:pt>
                <c:pt idx="3">
                  <c:v>9.1689294683230376</c:v>
                </c:pt>
                <c:pt idx="4">
                  <c:v>9.0670664843326456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8.9438519273024202</c:v>
                </c:pt>
                <c:pt idx="1">
                  <c:v>8.859268112576407</c:v>
                </c:pt>
                <c:pt idx="2">
                  <c:v>9.0140884549687286</c:v>
                </c:pt>
                <c:pt idx="3">
                  <c:v>8.7866664190772301</c:v>
                </c:pt>
                <c:pt idx="4">
                  <c:v>8.8614596410728357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8.1524764871313362</c:v>
                </c:pt>
                <c:pt idx="1">
                  <c:v>7.9242039287358246</c:v>
                </c:pt>
                <c:pt idx="2">
                  <c:v>7.3946091026979319</c:v>
                </c:pt>
                <c:pt idx="3">
                  <c:v>7.8232691787904711</c:v>
                </c:pt>
                <c:pt idx="4">
                  <c:v>7.8253629031538292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7.8833779556436641</c:v>
                </c:pt>
                <c:pt idx="1">
                  <c:v>8.1019329395979209</c:v>
                </c:pt>
                <c:pt idx="2">
                  <c:v>7.9683360509693886</c:v>
                </c:pt>
                <c:pt idx="3">
                  <c:v>7.8193074996027567</c:v>
                </c:pt>
                <c:pt idx="4">
                  <c:v>7.820631782804421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7.2645644748359448</c:v>
                </c:pt>
                <c:pt idx="1">
                  <c:v>7.3073062530090862</c:v>
                </c:pt>
                <c:pt idx="2">
                  <c:v>7.1203346023766327</c:v>
                </c:pt>
                <c:pt idx="3">
                  <c:v>7.1471319795228787</c:v>
                </c:pt>
                <c:pt idx="4">
                  <c:v>7.2699368789515617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9.0233278946608451</c:v>
                </c:pt>
                <c:pt idx="1">
                  <c:v>8.9400184157236957</c:v>
                </c:pt>
                <c:pt idx="2">
                  <c:v>8.9865492487811398</c:v>
                </c:pt>
                <c:pt idx="3">
                  <c:v>8.9977279476030745</c:v>
                </c:pt>
                <c:pt idx="4">
                  <c:v>8.9299639649918916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7.8932848212007523</c:v>
                </c:pt>
                <c:pt idx="1">
                  <c:v>8.1472035460822774</c:v>
                </c:pt>
                <c:pt idx="2">
                  <c:v>8.0382264983592666</c:v>
                </c:pt>
                <c:pt idx="3">
                  <c:v>8.0337276690043833</c:v>
                </c:pt>
                <c:pt idx="4">
                  <c:v>7.9298734153640051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9.6302608869025157</c:v>
                </c:pt>
                <c:pt idx="1">
                  <c:v>9.6729699019589432</c:v>
                </c:pt>
                <c:pt idx="2">
                  <c:v>9.6814833788098937</c:v>
                </c:pt>
                <c:pt idx="3">
                  <c:v>9.6723566070774023</c:v>
                </c:pt>
                <c:pt idx="4">
                  <c:v>9.605501059222453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9.0894502146360576</c:v>
                </c:pt>
                <c:pt idx="1">
                  <c:v>9.051128783859502</c:v>
                </c:pt>
                <c:pt idx="2">
                  <c:v>9.0850490856819341</c:v>
                </c:pt>
                <c:pt idx="3">
                  <c:v>9.00498688504676</c:v>
                </c:pt>
                <c:pt idx="4">
                  <c:v>9.1031712537181839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8.5371626302719665</c:v>
                </c:pt>
                <c:pt idx="1">
                  <c:v>8.7356427888300967</c:v>
                </c:pt>
                <c:pt idx="2">
                  <c:v>8.5480716065080031</c:v>
                </c:pt>
                <c:pt idx="3">
                  <c:v>8.6058621525515537</c:v>
                </c:pt>
                <c:pt idx="4">
                  <c:v>8.4380225416256192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7.0649472805625786</c:v>
                </c:pt>
                <c:pt idx="1">
                  <c:v>7.2171789283650867</c:v>
                </c:pt>
                <c:pt idx="2">
                  <c:v>7.2995986423589052</c:v>
                </c:pt>
                <c:pt idx="3">
                  <c:v>6.6870283241313828</c:v>
                </c:pt>
                <c:pt idx="4">
                  <c:v>6.6852401266289521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5.8687830541199064</c:v>
                </c:pt>
                <c:pt idx="1">
                  <c:v>5.4603150592067067</c:v>
                </c:pt>
                <c:pt idx="2">
                  <c:v>5.4057450884383673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8.3197784740941252</c:v>
                </c:pt>
                <c:pt idx="1">
                  <c:v>8.8166312449323616</c:v>
                </c:pt>
                <c:pt idx="2">
                  <c:v>8.8676581148132723</c:v>
                </c:pt>
                <c:pt idx="3">
                  <c:v>8.962561264167352</c:v>
                </c:pt>
                <c:pt idx="4">
                  <c:v>8.8386419548345412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7.029266195032247</c:v>
                </c:pt>
                <c:pt idx="1">
                  <c:v>7.1230922635690366</c:v>
                </c:pt>
                <c:pt idx="2">
                  <c:v>7.1838055868505482</c:v>
                </c:pt>
                <c:pt idx="3">
                  <c:v>6.7985986018598217</c:v>
                </c:pt>
                <c:pt idx="4">
                  <c:v>6.9389167848495186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7.5366076557592816</c:v>
                </c:pt>
                <c:pt idx="1">
                  <c:v>8.1785990652348364</c:v>
                </c:pt>
                <c:pt idx="2">
                  <c:v>8.1124261681662979</c:v>
                </c:pt>
                <c:pt idx="3">
                  <c:v>8.0316696573023112</c:v>
                </c:pt>
                <c:pt idx="4">
                  <c:v>7.6998674927248807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8.8904862088568031</c:v>
                </c:pt>
                <c:pt idx="1">
                  <c:v>9.1375916262396757</c:v>
                </c:pt>
                <c:pt idx="2">
                  <c:v>9.104072477122866</c:v>
                </c:pt>
                <c:pt idx="3">
                  <c:v>9.0119399293806932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4.8110595779475336</c:v>
                </c:pt>
                <c:pt idx="1">
                  <c:v>4.7815945037510721</c:v>
                </c:pt>
                <c:pt idx="2">
                  <c:v>4.8039204360098182</c:v>
                </c:pt>
                <c:pt idx="3">
                  <c:v>4.3246077447369906</c:v>
                </c:pt>
                <c:pt idx="4">
                  <c:v>4.584523794051071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6.8073478582375184</c:v>
                </c:pt>
                <c:pt idx="1">
                  <c:v>6.7361505301893079</c:v>
                </c:pt>
                <c:pt idx="2">
                  <c:v>7.1787770110137128</c:v>
                </c:pt>
                <c:pt idx="3">
                  <c:v>6.6297198983935273</c:v>
                </c:pt>
                <c:pt idx="4">
                  <c:v>6.6948711990368723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8.0509452898832077</c:v>
                </c:pt>
                <c:pt idx="1">
                  <c:v>7.687512815705082</c:v>
                </c:pt>
                <c:pt idx="2">
                  <c:v>7.8422187193914183</c:v>
                </c:pt>
                <c:pt idx="3">
                  <c:v>7.7443130634280246</c:v>
                </c:pt>
                <c:pt idx="4">
                  <c:v>7.4726424629592296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8.0598664337596375</c:v>
                </c:pt>
                <c:pt idx="1">
                  <c:v>8.3404623428018212</c:v>
                </c:pt>
                <c:pt idx="2">
                  <c:v>8.5489548576393286</c:v>
                </c:pt>
                <c:pt idx="3">
                  <c:v>8.095508526834303</c:v>
                </c:pt>
                <c:pt idx="4">
                  <c:v>7.8264938949029226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9.1907882161356529</c:v>
                </c:pt>
                <c:pt idx="1">
                  <c:v>9.1693045389174053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9.3644825820054205</c:v>
                </c:pt>
                <c:pt idx="1">
                  <c:v>9.3774034192179556</c:v>
                </c:pt>
                <c:pt idx="2">
                  <c:v>9.4239467191291784</c:v>
                </c:pt>
                <c:pt idx="3">
                  <c:v>9.4254222072245284</c:v>
                </c:pt>
                <c:pt idx="4">
                  <c:v>9.2833672042937962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8.4961282930744044</c:v>
                </c:pt>
                <c:pt idx="1">
                  <c:v>8.5745795456577731</c:v>
                </c:pt>
                <c:pt idx="2">
                  <c:v>8.408072996396788</c:v>
                </c:pt>
                <c:pt idx="3">
                  <c:v>8.4050742002816126</c:v>
                </c:pt>
                <c:pt idx="4">
                  <c:v>8.4092362963492633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7.5123018766530452</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0.76249999999999996</c:v>
                </c:pt>
                <c:pt idx="1">
                  <c:v>0.23749999999999999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0.35396320580657825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0.1067948677916708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1.1149232095717756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0.10679486779167036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0.38306216558785877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1.3148480773047968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3.9764416878791442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0.36637053818715515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0.19143932221889237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5.3371851733563958E-2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0.55719453065530544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5.3371851733563958E-2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8.471888241055936E-2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9.177889184633095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0.22983048577120968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0.29628653883041167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8.260247183192071E-2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0.86235804133454153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8.260247183192071E-2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0.29628653883041167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0.11795225014841293</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8.2044565292837337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0.14569502107310228</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0.26022184751042143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7.2547905530509382E-2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0.75738980116133092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7.2547905530509382E-2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0.26022184751042232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0.40261407035063002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8.1791067580608949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0.10476842300832967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0.15168168397885839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1.5835351775972519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0.15168168397885751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0.54406654127143028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1.3892388389544497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6.837908102195783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1.5208121621023807E-2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0.26068575722232801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7.267724008975307E-2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0.7587400355394891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7.267724008975307E-2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0.26068575722232801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0.24492145824365252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9.0344181845957454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0.46495097510272743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0.15554923938511678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1.6239119052051265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0.15554923938511678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0.55793906323889697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0.9148252367916605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7.1758926899229154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8.4042455944365653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4.0885860306643949E-2</c:v>
                </c:pt>
                <c:pt idx="1">
                  <c:v>7.6660988074957415E-2</c:v>
                </c:pt>
                <c:pt idx="2">
                  <c:v>0.2044293015332197</c:v>
                </c:pt>
                <c:pt idx="3">
                  <c:v>0.67802385008517885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4.0694576247716441E-2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0.1805510870047371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5.0336293162031254E-2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0.52550373150548779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5.0336293162031254E-2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0.15804625993387234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9.4844908311265765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4.2943929430450112E-2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0.60861449722476646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0.16967717150417894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1.7714055043687544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0.16967717150417894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0.60861449722476646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0.49112985898361927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6.8954310343588707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0.24414680112510911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0.3958134519356129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0.11034983109010099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1.1520365200945939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0.11034983109010099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0.3958134519356129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0.30459990966930839</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8.4182348783089154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0.56644810731847262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0.30263999842428202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8.437376886488579E-2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0.88085013008314661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8.437376886488579E-2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0.30263999842428291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0.62146500490167611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8.5038233714538638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0.35024200134957262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0.10011251784847808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1.0451604278931619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0.10011251784847808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0.3590932662073314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0.53915308372455684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8.7192478569346026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8.9730158780669047</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0.22077408069549698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7.0836381835379214E-2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0.73952173754656059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7.0836381835379214E-2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0.25408278870854772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0.18442452993274472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8.8738684365794231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2.0498672825238984E-2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0.21201721740268198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5.9108815059639497E-2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0.61708761069711926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5.9108815059639497E-2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0.21201721740268198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0.17241938976248505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9.0990342137587703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0.91141396933560481</c:v>
                </c:pt>
                <c:pt idx="1">
                  <c:v>6.8143100511073246E-3</c:v>
                </c:pt>
                <c:pt idx="2">
                  <c:v>2.7257240204429298E-2</c:v>
                </c:pt>
                <c:pt idx="3">
                  <c:v>1.192504258943782E-2</c:v>
                </c:pt>
                <c:pt idx="4">
                  <c:v>1.7035775127768309E-3</c:v>
                </c:pt>
                <c:pt idx="5">
                  <c:v>4.0885860306643949E-2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4.0435975420918702E-2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0.24257002210201506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6.7626708580975858E-2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0.70601320590572669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6.7626708580975858E-2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0.24257002210201506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0.43544020830852759</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8.9461449838625242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8.6585140120636286</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0.29693050884630434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0.35427475114544027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9.8769151874977368E-2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1.0311358784576248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9.8769151874977368E-2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0.35427475114544116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0.82845320631965258</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7.8253629031538292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0.12531117520162649</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0.27206232681843634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7.5848942635930783E-2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0.79185215839439138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7.5848942635930783E-2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0.27206232681843723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0.13919729192444663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8.8614596410728357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0.14551771419498927</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0.18580305081577464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5.1800501406106036E-2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0.54078985703493743</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5.1800501406106036E-2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0.18580305081577464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0.4057550748706511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9.0670664843326456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0.1062200985054691</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0.2311411102702543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6.4440413410837394E-2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0.67274873813500591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6.4440413410837394E-2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0.2311411102702543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0.44851709006456275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8.8801670196952021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0.25479930191972078</c:v>
                </c:pt>
                <c:pt idx="1">
                  <c:v>8.7260034904013961E-3</c:v>
                </c:pt>
                <c:pt idx="2">
                  <c:v>0.68237347294938933</c:v>
                </c:pt>
                <c:pt idx="3">
                  <c:v>5.235602094240838E-3</c:v>
                </c:pt>
                <c:pt idx="4">
                  <c:v>0</c:v>
                </c:pt>
                <c:pt idx="5">
                  <c:v>1.7452006980802789E-2</c:v>
                </c:pt>
                <c:pt idx="6">
                  <c:v>5.235602094240838E-3</c:v>
                </c:pt>
                <c:pt idx="7">
                  <c:v>8.7260034904013961E-3</c:v>
                </c:pt>
                <c:pt idx="8">
                  <c:v>1.7452006980802789E-2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8.4424429852397331</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0.26627060214572218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0.31157817747758543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8.6865666358417748E-2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0.90686518500913138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8.6865666358418636E-2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0.31157817747758365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0.68082311394721451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7.9298734153640051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8.4084521855185557E-3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0.20955336522227164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5.8421911492795076E-2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0.60991643529095896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5.8421911492795076E-2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0.20955336522227164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0.32767295161032628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8.9299639649918916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0.17143517805407704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0.26115940491977074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7.280928952656307E-2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0.76011861285272886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7.280928952656307E-2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0.26115940491977074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0.59276516635575582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7.2699368789515617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0.21977754142715256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0.25301811076302005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7.0539557584258006E-2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0.73642293463980923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7.0539557584258006E-2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0.25301811076301917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0.65343999217698823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7.820631782804421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0.34119513518106004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0.22826815537261158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6.3639455065096051E-2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0.66438684708132101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6.3639455065095163E-2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0.22826815537261247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0.68905657362696537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8.4380225416256192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0.36232383496578358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0.16987302949681826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4.7359330563597979E-2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0.4944246659693512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4.7359330563597979E-2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0.16987302949681826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0.39275070384444888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9.1031712537181839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5.8425322632677634E-2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0.13003438386458654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3.6252614015999995E-2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0.37847212707761102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3.6252614015999995E-2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0.13003438386458654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8.6642196581857789E-2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9.605501059222453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42</c:v>
                </c:pt>
                <c:pt idx="5">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8.6853756912985194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8.1658332269265212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8.6543458996826246</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5.8975089545226869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0.63650131094082063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0.18696699359536684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1.9519087845117262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0.18696699359536595</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0.67063130411663785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6.4591065590324348E-2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6.4019023363657404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0.5535825232437519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0.21513898784607743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2.2460203921154918</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0.21513898784607655</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0.53386004828430877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5.3931155726796343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35</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7.0330492228037196</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2.78618248407696E-2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0.29985563573359997</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8.3597509364082612E-2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0.87274609145290505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8.35975093640835E-2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0.29985563573359908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0.81608605580306559</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6.9389167848495186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1.2125236001866027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0.44498325417652751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0.12405800433556546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1.29514789640168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0.12405800433556458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0.44498325417652751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0.21431773880542337</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8.8386419548345412</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8.8793855686693846E-2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0.34098032709776227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9.5062765846590125E-2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0.99244173620032328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9.5062765846591013E-2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0.34098032709776138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1.082998259738627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5.4057450884383673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7.2499359197690794E-3</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0.30338561090476812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8.4581640049854023E-2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0.88302027564833097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8.4581640049854023E-2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0.30338561090476812</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0.55961854812748868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6.6852401266289521</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0.31657886712457017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0.29165695384803048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8.1311778152045378E-2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0.84888338314265255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8.1311778152045378E-2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0.29165695384803048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1.3761568359103702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6.6948711990368723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0.35621166201933585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0.10614475842373894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1.1081361603618625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0.10614475842373849</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0.38073029040041995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0.48056826751925286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4.584523794051071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0.12261716221932417</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0.12060700629944954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3.3624331634873883E-2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0.35103323334965708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3.3624331634873883E-2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0.12060700629944954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0.26291123909791914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9.0119399293806932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4.4600732498281559E-2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0.37013513176735824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0.10319090741182002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1.0772983764972839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0.10319090741181824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0.37013513176735735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0.62548617612729629</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7.6998674927248807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5.3931155726796343</c:v>
                </c:pt>
                <c:pt idx="1">
                  <c:v>6.4019023363657404</c:v>
                </c:pt>
                <c:pt idx="2">
                  <c:v>7.2332618692668564</c:v>
                </c:pt>
                <c:pt idx="3" formatCode="General">
                  <c:v>6.5703057696453371</c:v>
                </c:pt>
                <c:pt idx="4">
                  <c:v>5.4057450884383673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7.2955149638519314</c:v>
                </c:pt>
                <c:pt idx="2">
                  <c:v>7.637202179542828</c:v>
                </c:pt>
                <c:pt idx="3" formatCode="General">
                  <c:v>6.8928339503528786</c:v>
                </c:pt>
                <c:pt idx="4">
                  <c:v>5.6369996917650518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0.41674143675392106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0.38042030658757753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0.10605833725432046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1.1072339356616006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0.10605833725432046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0.38042030658757753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0.40368501280528513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6.204658723033873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0.11673950519262988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0.36426468328100103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0.10155427026438435</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1.0602121177747881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0.10155427026438346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0.36426468328100192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0.31386696026092764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7.8264938949029226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0.66615264532809881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0.49232471849382264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0.13725645063754222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1.4329377960161871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0.13725645063754222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0.49232471849382264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0.68450456678547944</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7.4726424629592296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9.1693045389174053</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0.35235458714297252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0.20246363909786425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5.6445348855831412E-2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0.58928140287140707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5.6445348855831412E-2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0.20246363909786425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0.22618476501289209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9.1693045389174053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9.2833672042937962</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8.6543458996826246</c:v>
                </c:pt>
                <c:pt idx="1">
                  <c:v>8.7192478569346026</c:v>
                </c:pt>
                <c:pt idx="2">
                  <c:v>8.8386419548345412</c:v>
                </c:pt>
                <c:pt idx="3">
                  <c:v>6.8954310343588707</c:v>
                </c:pt>
                <c:pt idx="4">
                  <c:v>7.1758926899229154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7.8636179088490659</c:v>
                </c:pt>
                <c:pt idx="1">
                  <c:v>8.0947399821825279</c:v>
                </c:pt>
                <c:pt idx="2">
                  <c:v>8.2169881909637006</c:v>
                </c:pt>
                <c:pt idx="3">
                  <c:v>6.3030187844839478</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0.21150772880226754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0.16870161780018655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4.7032749740667512E-2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0.49101520869096404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4.7032749740667512E-2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0.16870161780018655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0.26245876148419711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9.2833672042937962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8.4092362963492633</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0.10034008642718106</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0.25728727133218587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7.1729767632452202E-2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0.74884855802824557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7.1729767632451313E-2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0.25728727133218676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0.5536653471262305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8.4092362963492633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(210)</c:v>
                </c:pt>
                <c:pt idx="1">
                  <c:v>Burton Hospital (64)</c:v>
                </c:pt>
                <c:pt idx="2">
                  <c:v>Sir Robert Peel Community Hospital (-)</c:v>
                </c:pt>
                <c:pt idx="3">
                  <c:v>Samuel Johnson Community Hospital (-)</c:v>
                </c:pt>
                <c:pt idx="4">
                  <c:v>Florence Nightingale Community Hospital (-)</c:v>
                </c:pt>
                <c:pt idx="5">
                  <c:v>Royal Derby Hospital (144)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(210)</c:v>
                </c:pt>
                <c:pt idx="1">
                  <c:v>Burton Hospital (64)</c:v>
                </c:pt>
                <c:pt idx="2">
                  <c:v>Sir Robert Peel Community Hospital (-)</c:v>
                </c:pt>
                <c:pt idx="3">
                  <c:v>Samuel Johnson Community Hospital (-)</c:v>
                </c:pt>
                <c:pt idx="4">
                  <c:v>Florence Nightingale Community Hospital (-)</c:v>
                </c:pt>
                <c:pt idx="5">
                  <c:v>Royal Derby Hospital (144)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(210)</c:v>
                </c:pt>
                <c:pt idx="1">
                  <c:v>Burton Hospital (64)</c:v>
                </c:pt>
                <c:pt idx="2">
                  <c:v>Sir Robert Peel Community Hospital (-)</c:v>
                </c:pt>
                <c:pt idx="3">
                  <c:v>Samuel Johnson Community Hospital (-)</c:v>
                </c:pt>
                <c:pt idx="4">
                  <c:v>Florence Nightingale Community Hospital (-)</c:v>
                </c:pt>
                <c:pt idx="5">
                  <c:v>Royal Derby Hospital (144)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(210)</c:v>
                </c:pt>
                <c:pt idx="1">
                  <c:v>Burton Hospital (64)</c:v>
                </c:pt>
                <c:pt idx="2">
                  <c:v>Sir Robert Peel Community Hospital (-)</c:v>
                </c:pt>
                <c:pt idx="3">
                  <c:v>Samuel Johnson Community Hospital (-)</c:v>
                </c:pt>
                <c:pt idx="4">
                  <c:v>Florence Nightingale Community Hospital (-)</c:v>
                </c:pt>
                <c:pt idx="5">
                  <c:v>Royal Derby Hospital (144)</c:v>
                </c:pt>
              </c:strCache>
            </c:strRef>
          </c:cat>
          <c:val>
            <c:numRef>
              <c:f>Sheet1!$G$2:$G$7</c:f>
              <c:numCache>
                <c:formatCode>0.0;;</c:formatCode>
                <c:ptCount val="6"/>
                <c:pt idx="0">
                  <c:v>6.5703057696453371</c:v>
                </c:pt>
                <c:pt idx="1">
                  <c:v>6.8199872154714463</c:v>
                </c:pt>
                <c:pt idx="2">
                  <c:v>0</c:v>
                </c:pt>
                <c:pt idx="3">
                  <c:v>0</c:v>
                </c:pt>
                <c:pt idx="4">
                  <c:v>0</c:v>
                </c:pt>
                <c:pt idx="5">
                  <c:v>6.5815316241757209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(210)</c:v>
                </c:pt>
                <c:pt idx="1">
                  <c:v>Burton Hospital (64)</c:v>
                </c:pt>
                <c:pt idx="2">
                  <c:v>Sir Robert Peel Community Hospital (-)</c:v>
                </c:pt>
                <c:pt idx="3">
                  <c:v>Samuel Johnson Community Hospital (-)</c:v>
                </c:pt>
                <c:pt idx="4">
                  <c:v>Florence Nightingale Community Hospital (-)</c:v>
                </c:pt>
                <c:pt idx="5">
                  <c:v>Royal Derby Hospital (144)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(210)</c:v>
                </c:pt>
                <c:pt idx="1">
                  <c:v>Burton Hospital (64)</c:v>
                </c:pt>
                <c:pt idx="2">
                  <c:v>Sir Robert Peel Community Hospital (-)</c:v>
                </c:pt>
                <c:pt idx="3">
                  <c:v>Samuel Johnson Community Hospital (-)</c:v>
                </c:pt>
                <c:pt idx="4">
                  <c:v>Florence Nightingale Community Hospital (-)</c:v>
                </c:pt>
                <c:pt idx="5">
                  <c:v>Royal Derby Hospital (144)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(210)</c:v>
                </c:pt>
                <c:pt idx="1">
                  <c:v>Burton Hospital (64)</c:v>
                </c:pt>
                <c:pt idx="2">
                  <c:v>Sir Robert Peel Community Hospital (-)</c:v>
                </c:pt>
                <c:pt idx="3">
                  <c:v>Samuel Johnson Community Hospital (-)</c:v>
                </c:pt>
                <c:pt idx="4">
                  <c:v>Florence Nightingale Community Hospital (-)</c:v>
                </c:pt>
                <c:pt idx="5">
                  <c:v>Royal Derby Hospital (144)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3.4296942303546629</c:v>
                </c:pt>
                <c:pt idx="1">
                  <c:v>3.1800127845285537</c:v>
                </c:pt>
                <c:pt idx="2">
                  <c:v>0</c:v>
                </c:pt>
                <c:pt idx="3">
                  <c:v>0</c:v>
                </c:pt>
                <c:pt idx="4">
                  <c:v>0</c:v>
                </c:pt>
                <c:pt idx="5">
                  <c:v>3.4184683758242791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Burton Hospital (65)</c:v>
                </c:pt>
                <c:pt idx="2">
                  <c:v>Sir Robert Peel Community Hospital (-)</c:v>
                </c:pt>
                <c:pt idx="3">
                  <c:v>Samuel Johnson Community Hospital (-)</c:v>
                </c:pt>
                <c:pt idx="4">
                  <c:v>Florence Nightingale Community Hospital (-)</c:v>
                </c:pt>
                <c:pt idx="5">
                  <c:v>Royal Derby Hospital (144)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Burton Hospital (65)</c:v>
                </c:pt>
                <c:pt idx="2">
                  <c:v>Sir Robert Peel Community Hospital (-)</c:v>
                </c:pt>
                <c:pt idx="3">
                  <c:v>Samuel Johnson Community Hospital (-)</c:v>
                </c:pt>
                <c:pt idx="4">
                  <c:v>Florence Nightingale Community Hospital (-)</c:v>
                </c:pt>
                <c:pt idx="5">
                  <c:v>Royal Derby Hospital (144)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Burton Hospital (65)</c:v>
                </c:pt>
                <c:pt idx="2">
                  <c:v>Sir Robert Peel Community Hospital (-)</c:v>
                </c:pt>
                <c:pt idx="3">
                  <c:v>Samuel Johnson Community Hospital (-)</c:v>
                </c:pt>
                <c:pt idx="4">
                  <c:v>Florence Nightingale Community Hospital (-)</c:v>
                </c:pt>
                <c:pt idx="5">
                  <c:v>Royal Derby Hospital (144)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Burton Hospital (65)</c:v>
                </c:pt>
                <c:pt idx="2">
                  <c:v>Sir Robert Peel Community Hospital (-)</c:v>
                </c:pt>
                <c:pt idx="3">
                  <c:v>Samuel Johnson Community Hospital (-)</c:v>
                </c:pt>
                <c:pt idx="4">
                  <c:v>Florence Nightingale Community Hospital (-)</c:v>
                </c:pt>
                <c:pt idx="5">
                  <c:v>Royal Derby Hospital (144)</c:v>
                </c:pt>
              </c:strCache>
            </c:strRef>
          </c:cat>
          <c:val>
            <c:numRef>
              <c:f>Sheet1!$G$2:$G$7</c:f>
              <c:numCache>
                <c:formatCode>0.0;;</c:formatCode>
                <c:ptCount val="6"/>
                <c:pt idx="0">
                  <c:v>7.2332618692668564</c:v>
                </c:pt>
                <c:pt idx="1">
                  <c:v>7.5905793385837157</c:v>
                </c:pt>
                <c:pt idx="2">
                  <c:v>0</c:v>
                </c:pt>
                <c:pt idx="3">
                  <c:v>0</c:v>
                </c:pt>
                <c:pt idx="4">
                  <c:v>0</c:v>
                </c:pt>
                <c:pt idx="5">
                  <c:v>7.1695459954016147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Burton Hospital (65)</c:v>
                </c:pt>
                <c:pt idx="2">
                  <c:v>Sir Robert Peel Community Hospital (-)</c:v>
                </c:pt>
                <c:pt idx="3">
                  <c:v>Samuel Johnson Community Hospital (-)</c:v>
                </c:pt>
                <c:pt idx="4">
                  <c:v>Florence Nightingale Community Hospital (-)</c:v>
                </c:pt>
                <c:pt idx="5">
                  <c:v>Royal Derby Hospital (144)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Burton Hospital (65)</c:v>
                </c:pt>
                <c:pt idx="2">
                  <c:v>Sir Robert Peel Community Hospital (-)</c:v>
                </c:pt>
                <c:pt idx="3">
                  <c:v>Samuel Johnson Community Hospital (-)</c:v>
                </c:pt>
                <c:pt idx="4">
                  <c:v>Florence Nightingale Community Hospital (-)</c:v>
                </c:pt>
                <c:pt idx="5">
                  <c:v>Royal Derby Hospital (144)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(213)</c:v>
                </c:pt>
                <c:pt idx="1">
                  <c:v>Burton Hospital (65)</c:v>
                </c:pt>
                <c:pt idx="2">
                  <c:v>Sir Robert Peel Community Hospital (-)</c:v>
                </c:pt>
                <c:pt idx="3">
                  <c:v>Samuel Johnson Community Hospital (-)</c:v>
                </c:pt>
                <c:pt idx="4">
                  <c:v>Florence Nightingale Community Hospital (-)</c:v>
                </c:pt>
                <c:pt idx="5">
                  <c:v>Royal Derby Hospital (144)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2.7667381307331436</c:v>
                </c:pt>
                <c:pt idx="1">
                  <c:v>2.4094206614162843</c:v>
                </c:pt>
                <c:pt idx="2">
                  <c:v>0</c:v>
                </c:pt>
                <c:pt idx="3">
                  <c:v>0</c:v>
                </c:pt>
                <c:pt idx="4">
                  <c:v>0</c:v>
                </c:pt>
                <c:pt idx="5">
                  <c:v>2.8304540045983853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(561)</c:v>
                </c:pt>
                <c:pt idx="1">
                  <c:v>Burton Hospital (186)</c:v>
                </c:pt>
                <c:pt idx="2">
                  <c:v>Sir Robert Peel Community Hospital (-)</c:v>
                </c:pt>
                <c:pt idx="3">
                  <c:v>Samuel Johnson Community Hospital (-)</c:v>
                </c:pt>
                <c:pt idx="4">
                  <c:v>Florence Nightingale Community Hospital (-)</c:v>
                </c:pt>
                <c:pt idx="5">
                  <c:v>Royal Derby Hospital (368)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(561)</c:v>
                </c:pt>
                <c:pt idx="1">
                  <c:v>Burton Hospital (186)</c:v>
                </c:pt>
                <c:pt idx="2">
                  <c:v>Sir Robert Peel Community Hospital (-)</c:v>
                </c:pt>
                <c:pt idx="3">
                  <c:v>Samuel Johnson Community Hospital (-)</c:v>
                </c:pt>
                <c:pt idx="4">
                  <c:v>Florence Nightingale Community Hospital (-)</c:v>
                </c:pt>
                <c:pt idx="5">
                  <c:v>Royal Derby Hospital (368)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(561)</c:v>
                </c:pt>
                <c:pt idx="1">
                  <c:v>Burton Hospital (186)</c:v>
                </c:pt>
                <c:pt idx="2">
                  <c:v>Sir Robert Peel Community Hospital (-)</c:v>
                </c:pt>
                <c:pt idx="3">
                  <c:v>Samuel Johnson Community Hospital (-)</c:v>
                </c:pt>
                <c:pt idx="4">
                  <c:v>Florence Nightingale Community Hospital (-)</c:v>
                </c:pt>
                <c:pt idx="5">
                  <c:v>Royal Derby Hospital (368)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(561)</c:v>
                </c:pt>
                <c:pt idx="1">
                  <c:v>Burton Hospital (186)</c:v>
                </c:pt>
                <c:pt idx="2">
                  <c:v>Sir Robert Peel Community Hospital (-)</c:v>
                </c:pt>
                <c:pt idx="3">
                  <c:v>Samuel Johnson Community Hospital (-)</c:v>
                </c:pt>
                <c:pt idx="4">
                  <c:v>Florence Nightingale Community Hospital (-)</c:v>
                </c:pt>
                <c:pt idx="5">
                  <c:v>Royal Derby Hospital (368)</c:v>
                </c:pt>
              </c:strCache>
            </c:strRef>
          </c:cat>
          <c:val>
            <c:numRef>
              <c:f>Sheet1!$G$2:$G$7</c:f>
              <c:numCache>
                <c:formatCode>0.0;;</c:formatCode>
                <c:ptCount val="6"/>
                <c:pt idx="0">
                  <c:v>6.4163525622521567</c:v>
                </c:pt>
                <c:pt idx="1">
                  <c:v>6.9787438484442808</c:v>
                </c:pt>
                <c:pt idx="2">
                  <c:v>0</c:v>
                </c:pt>
                <c:pt idx="3">
                  <c:v>0</c:v>
                </c:pt>
                <c:pt idx="4">
                  <c:v>0</c:v>
                </c:pt>
                <c:pt idx="5">
                  <c:v>6.1400729191062613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(561)</c:v>
                </c:pt>
                <c:pt idx="1">
                  <c:v>Burton Hospital (186)</c:v>
                </c:pt>
                <c:pt idx="2">
                  <c:v>Sir Robert Peel Community Hospital (-)</c:v>
                </c:pt>
                <c:pt idx="3">
                  <c:v>Samuel Johnson Community Hospital (-)</c:v>
                </c:pt>
                <c:pt idx="4">
                  <c:v>Florence Nightingale Community Hospital (-)</c:v>
                </c:pt>
                <c:pt idx="5">
                  <c:v>Royal Derby Hospital (368)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(561)</c:v>
                </c:pt>
                <c:pt idx="1">
                  <c:v>Burton Hospital (186)</c:v>
                </c:pt>
                <c:pt idx="2">
                  <c:v>Sir Robert Peel Community Hospital (-)</c:v>
                </c:pt>
                <c:pt idx="3">
                  <c:v>Samuel Johnson Community Hospital (-)</c:v>
                </c:pt>
                <c:pt idx="4">
                  <c:v>Florence Nightingale Community Hospital (-)</c:v>
                </c:pt>
                <c:pt idx="5">
                  <c:v>Royal Derby Hospital (368)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(561)</c:v>
                </c:pt>
                <c:pt idx="1">
                  <c:v>Burton Hospital (186)</c:v>
                </c:pt>
                <c:pt idx="2">
                  <c:v>Sir Robert Peel Community Hospital (-)</c:v>
                </c:pt>
                <c:pt idx="3">
                  <c:v>Samuel Johnson Community Hospital (-)</c:v>
                </c:pt>
                <c:pt idx="4">
                  <c:v>Florence Nightingale Community Hospital (-)</c:v>
                </c:pt>
                <c:pt idx="5">
                  <c:v>Royal Derby Hospital (368)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3.5836474377478433</c:v>
                </c:pt>
                <c:pt idx="1">
                  <c:v>3.0212561515557192</c:v>
                </c:pt>
                <c:pt idx="2">
                  <c:v>0</c:v>
                </c:pt>
                <c:pt idx="3">
                  <c:v>0</c:v>
                </c:pt>
                <c:pt idx="4">
                  <c:v>0</c:v>
                </c:pt>
                <c:pt idx="5">
                  <c:v>3.8599270808937387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(307)</c:v>
                </c:pt>
                <c:pt idx="1">
                  <c:v>Burton Hospital (97)</c:v>
                </c:pt>
                <c:pt idx="2">
                  <c:v>Sir Robert Peel Community Hospital (-)</c:v>
                </c:pt>
                <c:pt idx="3">
                  <c:v>Samuel Johnson Community Hospital (-)</c:v>
                </c:pt>
                <c:pt idx="4">
                  <c:v>Florence Nightingale Community Hospital (-)</c:v>
                </c:pt>
                <c:pt idx="5">
                  <c:v>Royal Derby Hospital (207)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(307)</c:v>
                </c:pt>
                <c:pt idx="1">
                  <c:v>Burton Hospital (97)</c:v>
                </c:pt>
                <c:pt idx="2">
                  <c:v>Sir Robert Peel Community Hospital (-)</c:v>
                </c:pt>
                <c:pt idx="3">
                  <c:v>Samuel Johnson Community Hospital (-)</c:v>
                </c:pt>
                <c:pt idx="4">
                  <c:v>Florence Nightingale Community Hospital (-)</c:v>
                </c:pt>
                <c:pt idx="5">
                  <c:v>Royal Derby Hospital (207)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(307)</c:v>
                </c:pt>
                <c:pt idx="1">
                  <c:v>Burton Hospital (97)</c:v>
                </c:pt>
                <c:pt idx="2">
                  <c:v>Sir Robert Peel Community Hospital (-)</c:v>
                </c:pt>
                <c:pt idx="3">
                  <c:v>Samuel Johnson Community Hospital (-)</c:v>
                </c:pt>
                <c:pt idx="4">
                  <c:v>Florence Nightingale Community Hospital (-)</c:v>
                </c:pt>
                <c:pt idx="5">
                  <c:v>Royal Derby Hospital (207)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(307)</c:v>
                </c:pt>
                <c:pt idx="1">
                  <c:v>Burton Hospital (97)</c:v>
                </c:pt>
                <c:pt idx="2">
                  <c:v>Sir Robert Peel Community Hospital (-)</c:v>
                </c:pt>
                <c:pt idx="3">
                  <c:v>Samuel Johnson Community Hospital (-)</c:v>
                </c:pt>
                <c:pt idx="4">
                  <c:v>Florence Nightingale Community Hospital (-)</c:v>
                </c:pt>
                <c:pt idx="5">
                  <c:v>Royal Derby Hospital (207)</c:v>
                </c:pt>
              </c:strCache>
            </c:strRef>
          </c:cat>
          <c:val>
            <c:numRef>
              <c:f>Sheet1!$G$2:$G$7</c:f>
              <c:numCache>
                <c:formatCode>0.0;;</c:formatCode>
                <c:ptCount val="6"/>
                <c:pt idx="0">
                  <c:v>5.4422816165765537</c:v>
                </c:pt>
                <c:pt idx="1">
                  <c:v>5.8754187264080384</c:v>
                </c:pt>
                <c:pt idx="2">
                  <c:v>0</c:v>
                </c:pt>
                <c:pt idx="3">
                  <c:v>0</c:v>
                </c:pt>
                <c:pt idx="4">
                  <c:v>0</c:v>
                </c:pt>
                <c:pt idx="5">
                  <c:v>5.2275035495152329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(307)</c:v>
                </c:pt>
                <c:pt idx="1">
                  <c:v>Burton Hospital (97)</c:v>
                </c:pt>
                <c:pt idx="2">
                  <c:v>Sir Robert Peel Community Hospital (-)</c:v>
                </c:pt>
                <c:pt idx="3">
                  <c:v>Samuel Johnson Community Hospital (-)</c:v>
                </c:pt>
                <c:pt idx="4">
                  <c:v>Florence Nightingale Community Hospital (-)</c:v>
                </c:pt>
                <c:pt idx="5">
                  <c:v>Royal Derby Hospital (207)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(307)</c:v>
                </c:pt>
                <c:pt idx="1">
                  <c:v>Burton Hospital (97)</c:v>
                </c:pt>
                <c:pt idx="2">
                  <c:v>Sir Robert Peel Community Hospital (-)</c:v>
                </c:pt>
                <c:pt idx="3">
                  <c:v>Samuel Johnson Community Hospital (-)</c:v>
                </c:pt>
                <c:pt idx="4">
                  <c:v>Florence Nightingale Community Hospital (-)</c:v>
                </c:pt>
                <c:pt idx="5">
                  <c:v>Royal Derby Hospital (207)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(307)</c:v>
                </c:pt>
                <c:pt idx="1">
                  <c:v>Burton Hospital (97)</c:v>
                </c:pt>
                <c:pt idx="2">
                  <c:v>Sir Robert Peel Community Hospital (-)</c:v>
                </c:pt>
                <c:pt idx="3">
                  <c:v>Samuel Johnson Community Hospital (-)</c:v>
                </c:pt>
                <c:pt idx="4">
                  <c:v>Florence Nightingale Community Hospital (-)</c:v>
                </c:pt>
                <c:pt idx="5">
                  <c:v>Royal Derby Hospital (207)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4.5577183834234463</c:v>
                </c:pt>
                <c:pt idx="1">
                  <c:v>4.1245812735919616</c:v>
                </c:pt>
                <c:pt idx="2">
                  <c:v>0</c:v>
                </c:pt>
                <c:pt idx="3">
                  <c:v>0</c:v>
                </c:pt>
                <c:pt idx="4">
                  <c:v>0</c:v>
                </c:pt>
                <c:pt idx="5">
                  <c:v>4.7724964504847671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Sheet1!$G$2:$G$7</c:f>
              <c:numCache>
                <c:formatCode>0.0;;</c:formatCode>
                <c:ptCount val="6"/>
                <c:pt idx="0">
                  <c:v>8.1791067580608949</c:v>
                </c:pt>
                <c:pt idx="1">
                  <c:v>8.4427871906149647</c:v>
                </c:pt>
                <c:pt idx="2">
                  <c:v>0</c:v>
                </c:pt>
                <c:pt idx="3">
                  <c:v>0</c:v>
                </c:pt>
                <c:pt idx="4">
                  <c:v>0</c:v>
                </c:pt>
                <c:pt idx="5">
                  <c:v>8.1149598136559309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(574)</c:v>
                </c:pt>
                <c:pt idx="1">
                  <c:v>Burton Hospital (188)</c:v>
                </c:pt>
                <c:pt idx="2">
                  <c:v>Sir Robert Peel Community Hospital (-)</c:v>
                </c:pt>
                <c:pt idx="3">
                  <c:v>Samuel Johnson Community Hospital (-)</c:v>
                </c:pt>
                <c:pt idx="4">
                  <c:v>Florence Nightingale Community Hospital (-)</c:v>
                </c:pt>
                <c:pt idx="5">
                  <c:v>Royal Derby Hospital (377)</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1.8208932419391051</c:v>
                </c:pt>
                <c:pt idx="1">
                  <c:v>1.5572128093850353</c:v>
                </c:pt>
                <c:pt idx="2">
                  <c:v>0</c:v>
                </c:pt>
                <c:pt idx="3">
                  <c:v>0</c:v>
                </c:pt>
                <c:pt idx="4">
                  <c:v>0</c:v>
                </c:pt>
                <c:pt idx="5">
                  <c:v>1.8850401863440691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685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RTG | University Hospitals of Derby and Burton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685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RTG | University Hospitals of Derby and Burton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RTG | University Hospitals of Derby and Burton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University Hospitals of Derby and Burton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05883919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q36. To what extent did hospital staff involve your family or carers in discussions about you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30947568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7349466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20006002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552466814"/>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729716517"/>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University Hospitals of Derby and Burton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University Hospitals of Derby and Burton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587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Cultural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wash:</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noProof="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Family / carers being involved in discussions about the patient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0877714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87817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67378721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3823907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25159807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22856136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18676537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51208151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81966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837218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94310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6550285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11334808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94272688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75466406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61982380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16436387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70869453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522558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61358626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03838568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466980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2018393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0951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1736853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1570947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07840398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88391489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03659335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271134453"/>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96790448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2210358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3681914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19957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16042308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0028646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27273790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04000059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15360785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2094096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216763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12466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81294371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2600791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41587902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86607902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35565455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72014883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7903478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1825611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62903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66445289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9552635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04108616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7378004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6457369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5750050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6135467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50613928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30409885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22989501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5722398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6931676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36370048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03331580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1570332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89378257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96454491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31952468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6566962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30392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1789075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13189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76720064"/>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85465426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0935037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7183582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61256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47104672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8133975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75253704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58505198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94118357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09779733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9425498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13064491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9154254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17231115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55547464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7628174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98716224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57173467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84662546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047366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7433744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78397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38699665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9655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9010804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36725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0064651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16625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89472828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0005057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01301508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6081571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3601978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20664350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96364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4440264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28951087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7883530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8978067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2772990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2701220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156480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72851147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2919109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038173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6550417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41054857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5403974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5383203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923099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8032206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951429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3481569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9061829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8162838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0912125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5041123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6343032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517189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3816230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897238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0078835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3543432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5715302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7439346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8982930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5303434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441627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58889762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6360501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39493722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37304164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289332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9501597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4169250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0733145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8715154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41917609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89450530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4955728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3342157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7832076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155728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40139493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5428928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7496252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5109907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5709165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42353398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410893356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7629310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14291423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14445718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54373718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1856571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69126752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123810170"/>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77770338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3977737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64989325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2386360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1674325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3379302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8050320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62618658"/>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7327113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0063643"/>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6677090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0735012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2192257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431215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1623013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769409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0619052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299842615"/>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28389378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76%</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587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32735123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22107486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02706205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615919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2709657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585608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5985419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818932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936812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73870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9723892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752277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7672942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332165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307428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433211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1701860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782606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45897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32723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2196850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061295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15198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046548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1650614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03541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305099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6772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29102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567581362"/>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77578662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636268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75436207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648453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293394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03275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887339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782087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809346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414194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73160474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090278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226370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860792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468904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6324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335385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466193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557224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3974814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765730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9635725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0722972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731825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82887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2925998688"/>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10882</TotalTime>
  <Words>15929</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University Hospitals of Derby and Burton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2025-08-04T10:42:15Z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